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56" r:id="rId5"/>
    <p:sldId id="290" r:id="rId6"/>
    <p:sldId id="289" r:id="rId7"/>
    <p:sldId id="299" r:id="rId8"/>
    <p:sldId id="260" r:id="rId9"/>
    <p:sldId id="284" r:id="rId10"/>
    <p:sldId id="261" r:id="rId11"/>
    <p:sldId id="285" r:id="rId12"/>
    <p:sldId id="286" r:id="rId13"/>
    <p:sldId id="287" r:id="rId14"/>
    <p:sldId id="274" r:id="rId15"/>
    <p:sldId id="291" r:id="rId16"/>
    <p:sldId id="288" r:id="rId17"/>
    <p:sldId id="298" r:id="rId18"/>
    <p:sldId id="296" r:id="rId19"/>
    <p:sldId id="297" r:id="rId20"/>
    <p:sldId id="276" r:id="rId21"/>
    <p:sldId id="294" r:id="rId22"/>
    <p:sldId id="295" r:id="rId23"/>
    <p:sldId id="300" r:id="rId24"/>
    <p:sldId id="269" r:id="rId2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10DB9E-CB95-DA57-997C-78E0C6AB1053}" name="Elbek Bakiev" initials="EB" userId="S::elbek.bakiev001@stud.fh-dortmund.de::0c7da733-1441-4266-9504-408a8bf1fc7c" providerId="AD"/>
  <p188:author id="{A59AF8A2-48C3-735B-C80C-C260AF399D07}" name="Ian Murnane" initials="IM" userId="Ian Murnane" providerId="None"/>
  <p188:author id="{47C705C0-26B7-ECF6-7349-F3FDFA84A31C}" name="Bruno Hyska" initials="BH" userId="S::bruno.hyska001@stud.fh-dortmund.de::287a51a8-2b2a-418d-8d14-b71db88739d2" providerId="AD"/>
  <p188:author id="{EA8847C8-2B6A-733B-7C07-03B6C8AC7654}" name="Furkan Ali Yurdakul" initials="FAY" userId="S::furkan.yurdakul001@stud.fh-dortmund.de::5d558e8f-e739-41cf-b607-51869895909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95D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D05F5-8A82-4B4C-9458-30236F87D9B9}" v="5" dt="2023-02-19T22:50:52.252"/>
    <p1510:client id="{48186397-9A2C-4BCF-8101-8DB42199ED56}" v="14" dt="2023-02-19T21:48:39.338"/>
    <p1510:client id="{49AD8E40-E78B-4A5D-B4E8-6277B2A51AA3}" v="18" dt="2023-02-19T22:49:44.028"/>
    <p1510:client id="{79B24C26-EF30-7D4A-AFB1-C6FA542B63F7}" v="2107" dt="2023-02-19T22:51:35.903"/>
    <p1510:client id="{9BC8FC50-70BD-41CD-8BC8-A75BB0CE64CB}" v="3" dt="2023-02-19T14:10:11.999"/>
    <p1510:client id="{B2D571FD-BB91-4EAF-9E31-E818F7F22969}" v="39" dt="2023-02-19T20:45:17.005"/>
    <p1510:client id="{EF8EB572-EDCB-2E44-8685-1D754581008E}" v="1841" dt="2023-02-19T12:36:17.559"/>
    <p1510:client id="{FFB03B7B-4163-49DD-AAEC-412A90EFA0E2}" v="1" dt="2023-02-19T22:41:05.027"/>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urkan Ali Yurdakul" userId="S::furkan.yurdakul001@stud.fh-dortmund.de::5d558e8f-e739-41cf-b607-51869895909e" providerId="AD" clId="Web-{CC1F862A-9101-4CF8-8A04-E74D2665C6EC}"/>
    <pc:docChg chg="addSld modSld">
      <pc:chgData name="Furkan Ali Yurdakul" userId="S::furkan.yurdakul001@stud.fh-dortmund.de::5d558e8f-e739-41cf-b607-51869895909e" providerId="AD" clId="Web-{CC1F862A-9101-4CF8-8A04-E74D2665C6EC}" dt="2023-01-15T12:14:13.338" v="250" actId="1076"/>
      <pc:docMkLst>
        <pc:docMk/>
      </pc:docMkLst>
      <pc:sldChg chg="addSp delSp modSp modCm">
        <pc:chgData name="Furkan Ali Yurdakul" userId="S::furkan.yurdakul001@stud.fh-dortmund.de::5d558e8f-e739-41cf-b607-51869895909e" providerId="AD" clId="Web-{CC1F862A-9101-4CF8-8A04-E74D2665C6EC}" dt="2023-01-15T12:14:13.338" v="250" actId="1076"/>
        <pc:sldMkLst>
          <pc:docMk/>
          <pc:sldMk cId="3485174888" sldId="257"/>
        </pc:sldMkLst>
        <pc:graphicFrameChg chg="del mod modGraphic">
          <ac:chgData name="Furkan Ali Yurdakul" userId="S::furkan.yurdakul001@stud.fh-dortmund.de::5d558e8f-e739-41cf-b607-51869895909e" providerId="AD" clId="Web-{CC1F862A-9101-4CF8-8A04-E74D2665C6EC}" dt="2023-01-15T12:11:15.570" v="106"/>
          <ac:graphicFrameMkLst>
            <pc:docMk/>
            <pc:sldMk cId="3485174888" sldId="257"/>
            <ac:graphicFrameMk id="8" creationId="{915E478B-71E2-1426-9344-5CDD6A410470}"/>
          </ac:graphicFrameMkLst>
        </pc:graphicFrameChg>
        <pc:picChg chg="add mod">
          <ac:chgData name="Furkan Ali Yurdakul" userId="S::furkan.yurdakul001@stud.fh-dortmund.de::5d558e8f-e739-41cf-b607-51869895909e" providerId="AD" clId="Web-{CC1F862A-9101-4CF8-8A04-E74D2665C6EC}" dt="2023-01-15T12:12:42.837" v="118" actId="14100"/>
          <ac:picMkLst>
            <pc:docMk/>
            <pc:sldMk cId="3485174888" sldId="257"/>
            <ac:picMk id="2" creationId="{C4650D15-709F-4318-C0DE-E7E3FF2A9EA4}"/>
          </ac:picMkLst>
        </pc:picChg>
        <pc:picChg chg="mod">
          <ac:chgData name="Furkan Ali Yurdakul" userId="S::furkan.yurdakul001@stud.fh-dortmund.de::5d558e8f-e739-41cf-b607-51869895909e" providerId="AD" clId="Web-{CC1F862A-9101-4CF8-8A04-E74D2665C6EC}" dt="2023-01-15T12:14:13.338" v="250" actId="1076"/>
          <ac:picMkLst>
            <pc:docMk/>
            <pc:sldMk cId="3485174888" sldId="257"/>
            <ac:picMk id="1026" creationId="{4E726AD0-2B32-B047-8716-2ED53EECB2BD}"/>
          </ac:picMkLst>
        </pc:picChg>
      </pc:sldChg>
      <pc:sldChg chg="modSp add replId">
        <pc:chgData name="Furkan Ali Yurdakul" userId="S::furkan.yurdakul001@stud.fh-dortmund.de::5d558e8f-e739-41cf-b607-51869895909e" providerId="AD" clId="Web-{CC1F862A-9101-4CF8-8A04-E74D2665C6EC}" dt="2023-01-15T12:13:59.025" v="247" actId="20577"/>
        <pc:sldMkLst>
          <pc:docMk/>
          <pc:sldMk cId="3226615190" sldId="279"/>
        </pc:sldMkLst>
        <pc:spChg chg="mod">
          <ac:chgData name="Furkan Ali Yurdakul" userId="S::furkan.yurdakul001@stud.fh-dortmund.de::5d558e8f-e739-41cf-b607-51869895909e" providerId="AD" clId="Web-{CC1F862A-9101-4CF8-8A04-E74D2665C6EC}" dt="2023-01-15T12:13:59.025" v="247" actId="20577"/>
          <ac:spMkLst>
            <pc:docMk/>
            <pc:sldMk cId="3226615190" sldId="279"/>
            <ac:spMk id="7" creationId="{8AC3B3E1-F13D-0A05-4B33-8794DEEA612B}"/>
          </ac:spMkLst>
        </pc:spChg>
        <pc:graphicFrameChg chg="mod modGraphic">
          <ac:chgData name="Furkan Ali Yurdakul" userId="S::furkan.yurdakul001@stud.fh-dortmund.de::5d558e8f-e739-41cf-b607-51869895909e" providerId="AD" clId="Web-{CC1F862A-9101-4CF8-8A04-E74D2665C6EC}" dt="2023-01-15T12:13:00.900" v="234"/>
          <ac:graphicFrameMkLst>
            <pc:docMk/>
            <pc:sldMk cId="3226615190" sldId="279"/>
            <ac:graphicFrameMk id="8" creationId="{915E478B-71E2-1426-9344-5CDD6A410470}"/>
          </ac:graphicFrameMkLst>
        </pc:graphicFrameChg>
        <pc:picChg chg="mod">
          <ac:chgData name="Furkan Ali Yurdakul" userId="S::furkan.yurdakul001@stud.fh-dortmund.de::5d558e8f-e739-41cf-b607-51869895909e" providerId="AD" clId="Web-{CC1F862A-9101-4CF8-8A04-E74D2665C6EC}" dt="2023-01-15T12:13:31.494" v="238" actId="14100"/>
          <ac:picMkLst>
            <pc:docMk/>
            <pc:sldMk cId="3226615190" sldId="279"/>
            <ac:picMk id="1026" creationId="{4E726AD0-2B32-B047-8716-2ED53EECB2BD}"/>
          </ac:picMkLst>
        </pc:picChg>
      </pc:sldChg>
    </pc:docChg>
  </pc:docChgLst>
  <pc:docChgLst>
    <pc:chgData name="Furkan Ali Yurdakul" userId="5d558e8f-e739-41cf-b607-51869895909e" providerId="ADAL" clId="{FFB03B7B-4163-49DD-AAEC-412A90EFA0E2}"/>
    <pc:docChg chg="modSld">
      <pc:chgData name="Furkan Ali Yurdakul" userId="5d558e8f-e739-41cf-b607-51869895909e" providerId="ADAL" clId="{FFB03B7B-4163-49DD-AAEC-412A90EFA0E2}" dt="2023-02-19T22:41:05.024" v="0"/>
      <pc:docMkLst>
        <pc:docMk/>
      </pc:docMkLst>
      <pc:sldChg chg="modTransition">
        <pc:chgData name="Furkan Ali Yurdakul" userId="5d558e8f-e739-41cf-b607-51869895909e" providerId="ADAL" clId="{FFB03B7B-4163-49DD-AAEC-412A90EFA0E2}" dt="2023-02-19T22:41:05.024" v="0"/>
        <pc:sldMkLst>
          <pc:docMk/>
          <pc:sldMk cId="2414252211" sldId="299"/>
        </pc:sldMkLst>
      </pc:sldChg>
    </pc:docChg>
  </pc:docChgLst>
  <pc:docChgLst>
    <pc:chgData name="Bruno Hyska" userId="S::bruno.hyska001@stud.fh-dortmund.de::287a51a8-2b2a-418d-8d14-b71db88739d2" providerId="AD" clId="Web-{9BC8FC50-70BD-41CD-8BC8-A75BB0CE64CB}"/>
    <pc:docChg chg="modSld">
      <pc:chgData name="Bruno Hyska" userId="S::bruno.hyska001@stud.fh-dortmund.de::287a51a8-2b2a-418d-8d14-b71db88739d2" providerId="AD" clId="Web-{9BC8FC50-70BD-41CD-8BC8-A75BB0CE64CB}" dt="2023-02-19T14:11:33.969" v="3"/>
      <pc:docMkLst>
        <pc:docMk/>
      </pc:docMkLst>
      <pc:sldChg chg="addSp modSp">
        <pc:chgData name="Bruno Hyska" userId="S::bruno.hyska001@stud.fh-dortmund.de::287a51a8-2b2a-418d-8d14-b71db88739d2" providerId="AD" clId="Web-{9BC8FC50-70BD-41CD-8BC8-A75BB0CE64CB}" dt="2023-02-19T14:11:33.969" v="3"/>
        <pc:sldMkLst>
          <pc:docMk/>
          <pc:sldMk cId="3795173824" sldId="260"/>
        </pc:sldMkLst>
        <pc:spChg chg="mod">
          <ac:chgData name="Bruno Hyska" userId="S::bruno.hyska001@stud.fh-dortmund.de::287a51a8-2b2a-418d-8d14-b71db88739d2" providerId="AD" clId="Web-{9BC8FC50-70BD-41CD-8BC8-A75BB0CE64CB}" dt="2023-02-19T14:11:33.969" v="3"/>
          <ac:spMkLst>
            <pc:docMk/>
            <pc:sldMk cId="3795173824" sldId="260"/>
            <ac:spMk id="3" creationId="{08550EEC-1C99-12CB-F8E8-75C5C52E0F20}"/>
          </ac:spMkLst>
        </pc:spChg>
        <pc:spChg chg="mod">
          <ac:chgData name="Bruno Hyska" userId="S::bruno.hyska001@stud.fh-dortmund.de::287a51a8-2b2a-418d-8d14-b71db88739d2" providerId="AD" clId="Web-{9BC8FC50-70BD-41CD-8BC8-A75BB0CE64CB}" dt="2023-02-19T14:11:33.969" v="3"/>
          <ac:spMkLst>
            <pc:docMk/>
            <pc:sldMk cId="3795173824" sldId="260"/>
            <ac:spMk id="4" creationId="{5CE83A81-E6C1-257F-3466-0FCC1F2DBE3C}"/>
          </ac:spMkLst>
        </pc:spChg>
        <pc:spChg chg="mod">
          <ac:chgData name="Bruno Hyska" userId="S::bruno.hyska001@stud.fh-dortmund.de::287a51a8-2b2a-418d-8d14-b71db88739d2" providerId="AD" clId="Web-{9BC8FC50-70BD-41CD-8BC8-A75BB0CE64CB}" dt="2023-02-19T14:11:33.969" v="3"/>
          <ac:spMkLst>
            <pc:docMk/>
            <pc:sldMk cId="3795173824" sldId="260"/>
            <ac:spMk id="5" creationId="{E55BD302-BA22-F356-60C6-C08B146C91E4}"/>
          </ac:spMkLst>
        </pc:spChg>
        <pc:spChg chg="mod">
          <ac:chgData name="Bruno Hyska" userId="S::bruno.hyska001@stud.fh-dortmund.de::287a51a8-2b2a-418d-8d14-b71db88739d2" providerId="AD" clId="Web-{9BC8FC50-70BD-41CD-8BC8-A75BB0CE64CB}" dt="2023-02-19T14:11:33.969" v="3"/>
          <ac:spMkLst>
            <pc:docMk/>
            <pc:sldMk cId="3795173824" sldId="260"/>
            <ac:spMk id="6" creationId="{519E0442-A8E9-1E99-386A-8476D3364E60}"/>
          </ac:spMkLst>
        </pc:spChg>
        <pc:spChg chg="add">
          <ac:chgData name="Bruno Hyska" userId="S::bruno.hyska001@stud.fh-dortmund.de::287a51a8-2b2a-418d-8d14-b71db88739d2" providerId="AD" clId="Web-{9BC8FC50-70BD-41CD-8BC8-A75BB0CE64CB}" dt="2023-02-19T14:11:33.969" v="3"/>
          <ac:spMkLst>
            <pc:docMk/>
            <pc:sldMk cId="3795173824" sldId="260"/>
            <ac:spMk id="16" creationId="{A5711A0E-A428-4ED1-96CB-33D69FD842E4}"/>
          </ac:spMkLst>
        </pc:spChg>
        <pc:graphicFrameChg chg="mod modGraphic">
          <ac:chgData name="Bruno Hyska" userId="S::bruno.hyska001@stud.fh-dortmund.de::287a51a8-2b2a-418d-8d14-b71db88739d2" providerId="AD" clId="Web-{9BC8FC50-70BD-41CD-8BC8-A75BB0CE64CB}" dt="2023-02-19T14:11:33.969" v="3"/>
          <ac:graphicFrameMkLst>
            <pc:docMk/>
            <pc:sldMk cId="3795173824" sldId="260"/>
            <ac:graphicFrameMk id="2" creationId="{56B64FBA-4700-63C7-3A8F-212872D2F9D5}"/>
          </ac:graphicFrameMkLst>
        </pc:graphicFrameChg>
        <pc:graphicFrameChg chg="mod ord modGraphic">
          <ac:chgData name="Bruno Hyska" userId="S::bruno.hyska001@stud.fh-dortmund.de::287a51a8-2b2a-418d-8d14-b71db88739d2" providerId="AD" clId="Web-{9BC8FC50-70BD-41CD-8BC8-A75BB0CE64CB}" dt="2023-02-19T14:11:33.969" v="3"/>
          <ac:graphicFrameMkLst>
            <pc:docMk/>
            <pc:sldMk cId="3795173824" sldId="260"/>
            <ac:graphicFrameMk id="11" creationId="{28A53BB7-5096-53BF-826E-E7FF00B3BB8A}"/>
          </ac:graphicFrameMkLst>
        </pc:graphicFrameChg>
      </pc:sldChg>
    </pc:docChg>
  </pc:docChgLst>
  <pc:docChgLst>
    <pc:chgData name="Furkan Ali Yurdakul" userId="S::furkan.yurdakul001@stud.fh-dortmund.de::5d558e8f-e739-41cf-b607-51869895909e" providerId="AD" clId="Web-{CE6F5722-F340-4FAC-B0DB-5DB2E1D95B6B}"/>
    <pc:docChg chg="addSld delSld modSld sldOrd">
      <pc:chgData name="Furkan Ali Yurdakul" userId="S::furkan.yurdakul001@stud.fh-dortmund.de::5d558e8f-e739-41cf-b607-51869895909e" providerId="AD" clId="Web-{CE6F5722-F340-4FAC-B0DB-5DB2E1D95B6B}" dt="2023-01-11T15:05:08.842" v="134" actId="1076"/>
      <pc:docMkLst>
        <pc:docMk/>
      </pc:docMkLst>
      <pc:sldChg chg="modSp">
        <pc:chgData name="Furkan Ali Yurdakul" userId="S::furkan.yurdakul001@stud.fh-dortmund.de::5d558e8f-e739-41cf-b607-51869895909e" providerId="AD" clId="Web-{CE6F5722-F340-4FAC-B0DB-5DB2E1D95B6B}" dt="2023-01-11T14:57:28.825" v="45" actId="14100"/>
        <pc:sldMkLst>
          <pc:docMk/>
          <pc:sldMk cId="922548223" sldId="256"/>
        </pc:sldMkLst>
        <pc:spChg chg="mod">
          <ac:chgData name="Furkan Ali Yurdakul" userId="S::furkan.yurdakul001@stud.fh-dortmund.de::5d558e8f-e739-41cf-b607-51869895909e" providerId="AD" clId="Web-{CE6F5722-F340-4FAC-B0DB-5DB2E1D95B6B}" dt="2023-01-11T14:57:28.825" v="45" actId="14100"/>
          <ac:spMkLst>
            <pc:docMk/>
            <pc:sldMk cId="922548223" sldId="256"/>
            <ac:spMk id="7" creationId="{81EF680A-534B-77E2-2F0B-8B6FD9DD9B0E}"/>
          </ac:spMkLst>
        </pc:spChg>
        <pc:spChg chg="mod">
          <ac:chgData name="Furkan Ali Yurdakul" userId="S::furkan.yurdakul001@stud.fh-dortmund.de::5d558e8f-e739-41cf-b607-51869895909e" providerId="AD" clId="Web-{CE6F5722-F340-4FAC-B0DB-5DB2E1D95B6B}" dt="2023-01-11T14:50:23.590" v="12" actId="20577"/>
          <ac:spMkLst>
            <pc:docMk/>
            <pc:sldMk cId="922548223" sldId="256"/>
            <ac:spMk id="8" creationId="{FBC85268-28AA-1E78-0DA6-39F7F9C26F7D}"/>
          </ac:spMkLst>
        </pc:spChg>
      </pc:sldChg>
      <pc:sldChg chg="addSp modSp mod modClrScheme chgLayout">
        <pc:chgData name="Furkan Ali Yurdakul" userId="S::furkan.yurdakul001@stud.fh-dortmund.de::5d558e8f-e739-41cf-b607-51869895909e" providerId="AD" clId="Web-{CE6F5722-F340-4FAC-B0DB-5DB2E1D95B6B}" dt="2023-01-11T15:05:08.842" v="134" actId="1076"/>
        <pc:sldMkLst>
          <pc:docMk/>
          <pc:sldMk cId="3485174888" sldId="257"/>
        </pc:sldMkLst>
        <pc:spChg chg="mod ord">
          <ac:chgData name="Furkan Ali Yurdakul" userId="S::furkan.yurdakul001@stud.fh-dortmund.de::5d558e8f-e739-41cf-b607-51869895909e" providerId="AD" clId="Web-{CE6F5722-F340-4FAC-B0DB-5DB2E1D95B6B}" dt="2023-01-11T15:02:10.685" v="84"/>
          <ac:spMkLst>
            <pc:docMk/>
            <pc:sldMk cId="3485174888" sldId="257"/>
            <ac:spMk id="3" creationId="{08550EEC-1C99-12CB-F8E8-75C5C52E0F20}"/>
          </ac:spMkLst>
        </pc:spChg>
        <pc:spChg chg="mod ord">
          <ac:chgData name="Furkan Ali Yurdakul" userId="S::furkan.yurdakul001@stud.fh-dortmund.de::5d558e8f-e739-41cf-b607-51869895909e" providerId="AD" clId="Web-{CE6F5722-F340-4FAC-B0DB-5DB2E1D95B6B}" dt="2023-01-11T15:02:10.685" v="84"/>
          <ac:spMkLst>
            <pc:docMk/>
            <pc:sldMk cId="3485174888" sldId="257"/>
            <ac:spMk id="4" creationId="{5CE83A81-E6C1-257F-3466-0FCC1F2DBE3C}"/>
          </ac:spMkLst>
        </pc:spChg>
        <pc:spChg chg="mod ord">
          <ac:chgData name="Furkan Ali Yurdakul" userId="S::furkan.yurdakul001@stud.fh-dortmund.de::5d558e8f-e739-41cf-b607-51869895909e" providerId="AD" clId="Web-{CE6F5722-F340-4FAC-B0DB-5DB2E1D95B6B}" dt="2023-01-11T15:02:10.685" v="84"/>
          <ac:spMkLst>
            <pc:docMk/>
            <pc:sldMk cId="3485174888" sldId="257"/>
            <ac:spMk id="5" creationId="{E55BD302-BA22-F356-60C6-C08B146C91E4}"/>
          </ac:spMkLst>
        </pc:spChg>
        <pc:spChg chg="add mod ord">
          <ac:chgData name="Furkan Ali Yurdakul" userId="S::furkan.yurdakul001@stud.fh-dortmund.de::5d558e8f-e739-41cf-b607-51869895909e" providerId="AD" clId="Web-{CE6F5722-F340-4FAC-B0DB-5DB2E1D95B6B}" dt="2023-01-11T15:02:25.310" v="92" actId="20577"/>
          <ac:spMkLst>
            <pc:docMk/>
            <pc:sldMk cId="3485174888" sldId="257"/>
            <ac:spMk id="6" creationId="{519E0442-A8E9-1E99-386A-8476D3364E60}"/>
          </ac:spMkLst>
        </pc:spChg>
        <pc:spChg chg="add mod ord">
          <ac:chgData name="Furkan Ali Yurdakul" userId="S::furkan.yurdakul001@stud.fh-dortmund.de::5d558e8f-e739-41cf-b607-51869895909e" providerId="AD" clId="Web-{CE6F5722-F340-4FAC-B0DB-5DB2E1D95B6B}" dt="2023-01-11T15:02:54.326" v="127" actId="20577"/>
          <ac:spMkLst>
            <pc:docMk/>
            <pc:sldMk cId="3485174888" sldId="257"/>
            <ac:spMk id="7" creationId="{8AC3B3E1-F13D-0A05-4B33-8794DEEA612B}"/>
          </ac:spMkLst>
        </pc:spChg>
        <pc:picChg chg="mod">
          <ac:chgData name="Furkan Ali Yurdakul" userId="S::furkan.yurdakul001@stud.fh-dortmund.de::5d558e8f-e739-41cf-b607-51869895909e" providerId="AD" clId="Web-{CE6F5722-F340-4FAC-B0DB-5DB2E1D95B6B}" dt="2023-01-11T15:05:08.842" v="134" actId="1076"/>
          <ac:picMkLst>
            <pc:docMk/>
            <pc:sldMk cId="3485174888" sldId="257"/>
            <ac:picMk id="1026" creationId="{4E726AD0-2B32-B047-8716-2ED53EECB2BD}"/>
          </ac:picMkLst>
        </pc:picChg>
      </pc:sldChg>
      <pc:sldChg chg="addSp modSp new mod ord modClrScheme chgLayout">
        <pc:chgData name="Furkan Ali Yurdakul" userId="S::furkan.yurdakul001@stud.fh-dortmund.de::5d558e8f-e739-41cf-b607-51869895909e" providerId="AD" clId="Web-{CE6F5722-F340-4FAC-B0DB-5DB2E1D95B6B}" dt="2023-01-11T15:02:01.920" v="83" actId="20577"/>
        <pc:sldMkLst>
          <pc:docMk/>
          <pc:sldMk cId="4075795807" sldId="258"/>
        </pc:sldMkLst>
        <pc:spChg chg="mod ord">
          <ac:chgData name="Furkan Ali Yurdakul" userId="S::furkan.yurdakul001@stud.fh-dortmund.de::5d558e8f-e739-41cf-b607-51869895909e" providerId="AD" clId="Web-{CE6F5722-F340-4FAC-B0DB-5DB2E1D95B6B}" dt="2023-01-11T14:56:47.872" v="23"/>
          <ac:spMkLst>
            <pc:docMk/>
            <pc:sldMk cId="4075795807" sldId="258"/>
            <ac:spMk id="2" creationId="{43AFE8D1-E822-4298-A4F2-A7492ED90DF1}"/>
          </ac:spMkLst>
        </pc:spChg>
        <pc:spChg chg="mod ord">
          <ac:chgData name="Furkan Ali Yurdakul" userId="S::furkan.yurdakul001@stud.fh-dortmund.de::5d558e8f-e739-41cf-b607-51869895909e" providerId="AD" clId="Web-{CE6F5722-F340-4FAC-B0DB-5DB2E1D95B6B}" dt="2023-01-11T14:56:47.872" v="23"/>
          <ac:spMkLst>
            <pc:docMk/>
            <pc:sldMk cId="4075795807" sldId="258"/>
            <ac:spMk id="3" creationId="{35AE39AE-554D-A05F-58F2-4F360CC8410F}"/>
          </ac:spMkLst>
        </pc:spChg>
        <pc:spChg chg="mod ord">
          <ac:chgData name="Furkan Ali Yurdakul" userId="S::furkan.yurdakul001@stud.fh-dortmund.de::5d558e8f-e739-41cf-b607-51869895909e" providerId="AD" clId="Web-{CE6F5722-F340-4FAC-B0DB-5DB2E1D95B6B}" dt="2023-01-11T14:56:47.872" v="23"/>
          <ac:spMkLst>
            <pc:docMk/>
            <pc:sldMk cId="4075795807" sldId="258"/>
            <ac:spMk id="4" creationId="{A711C58D-3C8A-B7A6-D8F0-3773BB7CE83F}"/>
          </ac:spMkLst>
        </pc:spChg>
        <pc:spChg chg="mod ord">
          <ac:chgData name="Furkan Ali Yurdakul" userId="S::furkan.yurdakul001@stud.fh-dortmund.de::5d558e8f-e739-41cf-b607-51869895909e" providerId="AD" clId="Web-{CE6F5722-F340-4FAC-B0DB-5DB2E1D95B6B}" dt="2023-01-11T14:56:47.872" v="23"/>
          <ac:spMkLst>
            <pc:docMk/>
            <pc:sldMk cId="4075795807" sldId="258"/>
            <ac:spMk id="5" creationId="{2B3AD2E1-5B54-7831-F7A2-8BECF0D51A52}"/>
          </ac:spMkLst>
        </pc:spChg>
        <pc:spChg chg="add mod ord">
          <ac:chgData name="Furkan Ali Yurdakul" userId="S::furkan.yurdakul001@stud.fh-dortmund.de::5d558e8f-e739-41cf-b607-51869895909e" providerId="AD" clId="Web-{CE6F5722-F340-4FAC-B0DB-5DB2E1D95B6B}" dt="2023-01-11T15:02:01.920" v="83" actId="20577"/>
          <ac:spMkLst>
            <pc:docMk/>
            <pc:sldMk cId="4075795807" sldId="258"/>
            <ac:spMk id="6" creationId="{8C402CF2-22B4-5B7A-2E28-A1D8BBA20116}"/>
          </ac:spMkLst>
        </pc:spChg>
      </pc:sldChg>
      <pc:sldChg chg="new del">
        <pc:chgData name="Furkan Ali Yurdakul" userId="S::furkan.yurdakul001@stud.fh-dortmund.de::5d558e8f-e739-41cf-b607-51869895909e" providerId="AD" clId="Web-{CE6F5722-F340-4FAC-B0DB-5DB2E1D95B6B}" dt="2023-01-11T15:02:16.341" v="85"/>
        <pc:sldMkLst>
          <pc:docMk/>
          <pc:sldMk cId="1043247044" sldId="259"/>
        </pc:sldMkLst>
      </pc:sldChg>
      <pc:sldChg chg="delSp add replId">
        <pc:chgData name="Furkan Ali Yurdakul" userId="S::furkan.yurdakul001@stud.fh-dortmund.de::5d558e8f-e739-41cf-b607-51869895909e" providerId="AD" clId="Web-{CE6F5722-F340-4FAC-B0DB-5DB2E1D95B6B}" dt="2023-01-11T15:03:11.295" v="130"/>
        <pc:sldMkLst>
          <pc:docMk/>
          <pc:sldMk cId="2719187844" sldId="259"/>
        </pc:sldMkLst>
        <pc:picChg chg="del">
          <ac:chgData name="Furkan Ali Yurdakul" userId="S::furkan.yurdakul001@stud.fh-dortmund.de::5d558e8f-e739-41cf-b607-51869895909e" providerId="AD" clId="Web-{CE6F5722-F340-4FAC-B0DB-5DB2E1D95B6B}" dt="2023-01-11T15:03:11.295" v="130"/>
          <ac:picMkLst>
            <pc:docMk/>
            <pc:sldMk cId="2719187844" sldId="259"/>
            <ac:picMk id="1026" creationId="{4E726AD0-2B32-B047-8716-2ED53EECB2BD}"/>
          </ac:picMkLst>
        </pc:picChg>
      </pc:sldChg>
      <pc:sldChg chg="new del">
        <pc:chgData name="Furkan Ali Yurdakul" userId="S::furkan.yurdakul001@stud.fh-dortmund.de::5d558e8f-e739-41cf-b607-51869895909e" providerId="AD" clId="Web-{CE6F5722-F340-4FAC-B0DB-5DB2E1D95B6B}" dt="2023-01-11T15:02:20.498" v="87"/>
        <pc:sldMkLst>
          <pc:docMk/>
          <pc:sldMk cId="247637478" sldId="260"/>
        </pc:sldMkLst>
      </pc:sldChg>
      <pc:sldChg chg="delSp add replId">
        <pc:chgData name="Furkan Ali Yurdakul" userId="S::furkan.yurdakul001@stud.fh-dortmund.de::5d558e8f-e739-41cf-b607-51869895909e" providerId="AD" clId="Web-{CE6F5722-F340-4FAC-B0DB-5DB2E1D95B6B}" dt="2023-01-11T15:04:46.857" v="131"/>
        <pc:sldMkLst>
          <pc:docMk/>
          <pc:sldMk cId="3795173824" sldId="260"/>
        </pc:sldMkLst>
        <pc:picChg chg="del">
          <ac:chgData name="Furkan Ali Yurdakul" userId="S::furkan.yurdakul001@stud.fh-dortmund.de::5d558e8f-e739-41cf-b607-51869895909e" providerId="AD" clId="Web-{CE6F5722-F340-4FAC-B0DB-5DB2E1D95B6B}" dt="2023-01-11T15:04:46.857" v="131"/>
          <ac:picMkLst>
            <pc:docMk/>
            <pc:sldMk cId="3795173824" sldId="260"/>
            <ac:picMk id="1026" creationId="{4E726AD0-2B32-B047-8716-2ED53EECB2BD}"/>
          </ac:picMkLst>
        </pc:picChg>
      </pc:sldChg>
      <pc:sldChg chg="new del">
        <pc:chgData name="Furkan Ali Yurdakul" userId="S::furkan.yurdakul001@stud.fh-dortmund.de::5d558e8f-e739-41cf-b607-51869895909e" providerId="AD" clId="Web-{CE6F5722-F340-4FAC-B0DB-5DB2E1D95B6B}" dt="2023-01-11T15:02:18.513" v="86"/>
        <pc:sldMkLst>
          <pc:docMk/>
          <pc:sldMk cId="124540998" sldId="261"/>
        </pc:sldMkLst>
      </pc:sldChg>
    </pc:docChg>
  </pc:docChgLst>
  <pc:docChgLst>
    <pc:chgData name="Bruno Hyska" userId="S::bruno.hyska001@stud.fh-dortmund.de::287a51a8-2b2a-418d-8d14-b71db88739d2" providerId="AD" clId="Web-{1B0F4B00-DE0D-49E6-8AB3-18F0E79DFF93}"/>
    <pc:docChg chg="addSld modSld">
      <pc:chgData name="Bruno Hyska" userId="S::bruno.hyska001@stud.fh-dortmund.de::287a51a8-2b2a-418d-8d14-b71db88739d2" providerId="AD" clId="Web-{1B0F4B00-DE0D-49E6-8AB3-18F0E79DFF93}" dt="2023-01-15T12:56:24.921" v="10" actId="20577"/>
      <pc:docMkLst>
        <pc:docMk/>
      </pc:docMkLst>
      <pc:sldChg chg="addSp delSp modSp">
        <pc:chgData name="Bruno Hyska" userId="S::bruno.hyska001@stud.fh-dortmund.de::287a51a8-2b2a-418d-8d14-b71db88739d2" providerId="AD" clId="Web-{1B0F4B00-DE0D-49E6-8AB3-18F0E79DFF93}" dt="2023-01-15T12:22:35.344" v="1"/>
        <pc:sldMkLst>
          <pc:docMk/>
          <pc:sldMk cId="3485174888" sldId="257"/>
        </pc:sldMkLst>
        <pc:graphicFrameChg chg="add del mod">
          <ac:chgData name="Bruno Hyska" userId="S::bruno.hyska001@stud.fh-dortmund.de::287a51a8-2b2a-418d-8d14-b71db88739d2" providerId="AD" clId="Web-{1B0F4B00-DE0D-49E6-8AB3-18F0E79DFF93}" dt="2023-01-15T12:22:35.344" v="1"/>
          <ac:graphicFrameMkLst>
            <pc:docMk/>
            <pc:sldMk cId="3485174888" sldId="257"/>
            <ac:graphicFrameMk id="9" creationId="{88EE1FDE-A541-16A6-385C-0D4C8752D661}"/>
          </ac:graphicFrameMkLst>
        </pc:graphicFrameChg>
      </pc:sldChg>
      <pc:sldChg chg="addSp modSp">
        <pc:chgData name="Bruno Hyska" userId="S::bruno.hyska001@stud.fh-dortmund.de::287a51a8-2b2a-418d-8d14-b71db88739d2" providerId="AD" clId="Web-{1B0F4B00-DE0D-49E6-8AB3-18F0E79DFF93}" dt="2023-01-15T12:56:24.921" v="10" actId="20577"/>
        <pc:sldMkLst>
          <pc:docMk/>
          <pc:sldMk cId="1033949231" sldId="271"/>
        </pc:sldMkLst>
        <pc:spChg chg="mod">
          <ac:chgData name="Bruno Hyska" userId="S::bruno.hyska001@stud.fh-dortmund.de::287a51a8-2b2a-418d-8d14-b71db88739d2" providerId="AD" clId="Web-{1B0F4B00-DE0D-49E6-8AB3-18F0E79DFF93}" dt="2023-01-15T12:56:24.921" v="10" actId="20577"/>
          <ac:spMkLst>
            <pc:docMk/>
            <pc:sldMk cId="1033949231" sldId="271"/>
            <ac:spMk id="10" creationId="{3AAC3DA8-0190-0CD8-9D0F-9565DAB4C5CC}"/>
          </ac:spMkLst>
        </pc:spChg>
        <pc:picChg chg="add mod">
          <ac:chgData name="Bruno Hyska" userId="S::bruno.hyska001@stud.fh-dortmund.de::287a51a8-2b2a-418d-8d14-b71db88739d2" providerId="AD" clId="Web-{1B0F4B00-DE0D-49E6-8AB3-18F0E79DFF93}" dt="2023-01-15T12:50:57.516" v="9"/>
          <ac:picMkLst>
            <pc:docMk/>
            <pc:sldMk cId="1033949231" sldId="271"/>
            <ac:picMk id="3" creationId="{F96F7027-4619-6584-438F-FF274077F96C}"/>
          </ac:picMkLst>
        </pc:picChg>
      </pc:sldChg>
      <pc:sldChg chg="addSp delSp modSp new">
        <pc:chgData name="Bruno Hyska" userId="S::bruno.hyska001@stud.fh-dortmund.de::287a51a8-2b2a-418d-8d14-b71db88739d2" providerId="AD" clId="Web-{1B0F4B00-DE0D-49E6-8AB3-18F0E79DFF93}" dt="2023-01-15T12:23:35.126" v="8"/>
        <pc:sldMkLst>
          <pc:docMk/>
          <pc:sldMk cId="2896036158" sldId="280"/>
        </pc:sldMkLst>
        <pc:spChg chg="del">
          <ac:chgData name="Bruno Hyska" userId="S::bruno.hyska001@stud.fh-dortmund.de::287a51a8-2b2a-418d-8d14-b71db88739d2" providerId="AD" clId="Web-{1B0F4B00-DE0D-49E6-8AB3-18F0E79DFF93}" dt="2023-01-15T12:22:59.094" v="3"/>
          <ac:spMkLst>
            <pc:docMk/>
            <pc:sldMk cId="2896036158" sldId="280"/>
            <ac:spMk id="3" creationId="{E90BC73E-9E80-2BBF-F167-6AC63D778ED3}"/>
          </ac:spMkLst>
        </pc:spChg>
        <pc:graphicFrameChg chg="add mod ord modGraphic">
          <ac:chgData name="Bruno Hyska" userId="S::bruno.hyska001@stud.fh-dortmund.de::287a51a8-2b2a-418d-8d14-b71db88739d2" providerId="AD" clId="Web-{1B0F4B00-DE0D-49E6-8AB3-18F0E79DFF93}" dt="2023-01-15T12:23:35.126" v="8"/>
          <ac:graphicFrameMkLst>
            <pc:docMk/>
            <pc:sldMk cId="2896036158" sldId="280"/>
            <ac:graphicFrameMk id="8" creationId="{E63A91A3-2BC2-44EE-5BF3-9D9D38A6C63A}"/>
          </ac:graphicFrameMkLst>
        </pc:graphicFrameChg>
      </pc:sldChg>
    </pc:docChg>
  </pc:docChgLst>
  <pc:docChgLst>
    <pc:chgData name="Furkan Ali Yurdakul" userId="S::furkan.yurdakul001@stud.fh-dortmund.de::5d558e8f-e739-41cf-b607-51869895909e" providerId="AD" clId="Web-{06CD05F5-8A82-4B4C-9458-30236F87D9B9}"/>
    <pc:docChg chg="modSld">
      <pc:chgData name="Furkan Ali Yurdakul" userId="S::furkan.yurdakul001@stud.fh-dortmund.de::5d558e8f-e739-41cf-b607-51869895909e" providerId="AD" clId="Web-{06CD05F5-8A82-4B4C-9458-30236F87D9B9}" dt="2023-02-19T22:50:52.252" v="4" actId="20577"/>
      <pc:docMkLst>
        <pc:docMk/>
      </pc:docMkLst>
      <pc:sldChg chg="modSp">
        <pc:chgData name="Furkan Ali Yurdakul" userId="S::furkan.yurdakul001@stud.fh-dortmund.de::5d558e8f-e739-41cf-b607-51869895909e" providerId="AD" clId="Web-{06CD05F5-8A82-4B4C-9458-30236F87D9B9}" dt="2023-02-19T22:50:52.252" v="4" actId="20577"/>
        <pc:sldMkLst>
          <pc:docMk/>
          <pc:sldMk cId="3151928702" sldId="294"/>
        </pc:sldMkLst>
        <pc:spChg chg="mod">
          <ac:chgData name="Furkan Ali Yurdakul" userId="S::furkan.yurdakul001@stud.fh-dortmund.de::5d558e8f-e739-41cf-b607-51869895909e" providerId="AD" clId="Web-{06CD05F5-8A82-4B4C-9458-30236F87D9B9}" dt="2023-02-19T22:50:52.252" v="4" actId="20577"/>
          <ac:spMkLst>
            <pc:docMk/>
            <pc:sldMk cId="3151928702" sldId="294"/>
            <ac:spMk id="3" creationId="{F05A691D-0BF5-F319-19EA-A305863EB76B}"/>
          </ac:spMkLst>
        </pc:spChg>
      </pc:sldChg>
    </pc:docChg>
  </pc:docChgLst>
  <pc:docChgLst>
    <pc:chgData name="Furkan Ali Yurdakul" userId="S::furkan.yurdakul001@stud.fh-dortmund.de::5d558e8f-e739-41cf-b607-51869895909e" providerId="AD" clId="Web-{B2D571FD-BB91-4EAF-9E31-E818F7F22969}"/>
    <pc:docChg chg="modSld">
      <pc:chgData name="Furkan Ali Yurdakul" userId="S::furkan.yurdakul001@stud.fh-dortmund.de::5d558e8f-e739-41cf-b607-51869895909e" providerId="AD" clId="Web-{B2D571FD-BB91-4EAF-9E31-E818F7F22969}" dt="2023-02-19T20:45:17.005" v="42" actId="20577"/>
      <pc:docMkLst>
        <pc:docMk/>
      </pc:docMkLst>
      <pc:sldChg chg="addSp delSp modSp">
        <pc:chgData name="Furkan Ali Yurdakul" userId="S::furkan.yurdakul001@stud.fh-dortmund.de::5d558e8f-e739-41cf-b607-51869895909e" providerId="AD" clId="Web-{B2D571FD-BB91-4EAF-9E31-E818F7F22969}" dt="2023-02-19T20:45:17.005" v="42" actId="20577"/>
        <pc:sldMkLst>
          <pc:docMk/>
          <pc:sldMk cId="189146627" sldId="289"/>
        </pc:sldMkLst>
        <pc:spChg chg="add del mod">
          <ac:chgData name="Furkan Ali Yurdakul" userId="S::furkan.yurdakul001@stud.fh-dortmund.de::5d558e8f-e739-41cf-b607-51869895909e" providerId="AD" clId="Web-{B2D571FD-BB91-4EAF-9E31-E818F7F22969}" dt="2023-02-19T20:45:17.005" v="42" actId="20577"/>
          <ac:spMkLst>
            <pc:docMk/>
            <pc:sldMk cId="189146627" sldId="289"/>
            <ac:spMk id="3" creationId="{122754AB-2B4E-9CBF-F24F-BD93FD37C855}"/>
          </ac:spMkLst>
        </pc:spChg>
        <pc:picChg chg="add del mod ord">
          <ac:chgData name="Furkan Ali Yurdakul" userId="S::furkan.yurdakul001@stud.fh-dortmund.de::5d558e8f-e739-41cf-b607-51869895909e" providerId="AD" clId="Web-{B2D571FD-BB91-4EAF-9E31-E818F7F22969}" dt="2023-02-19T20:44:35.802" v="5"/>
          <ac:picMkLst>
            <pc:docMk/>
            <pc:sldMk cId="189146627" sldId="289"/>
            <ac:picMk id="7" creationId="{7AED8B0D-A419-6997-2059-59E4AF9A5ACA}"/>
          </ac:picMkLst>
        </pc:picChg>
      </pc:sldChg>
    </pc:docChg>
  </pc:docChgLst>
  <pc:docChgLst>
    <pc:chgData name="Elbek Bakiev" userId="S::elbek.bakiev001@stud.fh-dortmund.de::0c7da733-1441-4266-9504-408a8bf1fc7c" providerId="AD" clId="Web-{03FE6AA8-9CD6-4029-B972-868F84A385BE}"/>
    <pc:docChg chg="modSld">
      <pc:chgData name="Elbek Bakiev" userId="S::elbek.bakiev001@stud.fh-dortmund.de::0c7da733-1441-4266-9504-408a8bf1fc7c" providerId="AD" clId="Web-{03FE6AA8-9CD6-4029-B972-868F84A385BE}" dt="2023-01-11T15:42:16.317" v="121"/>
      <pc:docMkLst>
        <pc:docMk/>
      </pc:docMkLst>
      <pc:sldChg chg="modSp">
        <pc:chgData name="Elbek Bakiev" userId="S::elbek.bakiev001@stud.fh-dortmund.de::0c7da733-1441-4266-9504-408a8bf1fc7c" providerId="AD" clId="Web-{03FE6AA8-9CD6-4029-B972-868F84A385BE}" dt="2023-01-11T15:42:16.317" v="121"/>
        <pc:sldMkLst>
          <pc:docMk/>
          <pc:sldMk cId="2719187844" sldId="259"/>
        </pc:sldMkLst>
        <pc:graphicFrameChg chg="mod modGraphic">
          <ac:chgData name="Elbek Bakiev" userId="S::elbek.bakiev001@stud.fh-dortmund.de::0c7da733-1441-4266-9504-408a8bf1fc7c" providerId="AD" clId="Web-{03FE6AA8-9CD6-4029-B972-868F84A385BE}" dt="2023-01-11T15:42:16.317" v="121"/>
          <ac:graphicFrameMkLst>
            <pc:docMk/>
            <pc:sldMk cId="2719187844" sldId="259"/>
            <ac:graphicFrameMk id="10" creationId="{3199B69D-580A-500B-5D61-AB30291A80C1}"/>
          </ac:graphicFrameMkLst>
        </pc:graphicFrameChg>
      </pc:sldChg>
      <pc:sldChg chg="modSp">
        <pc:chgData name="Elbek Bakiev" userId="S::elbek.bakiev001@stud.fh-dortmund.de::0c7da733-1441-4266-9504-408a8bf1fc7c" providerId="AD" clId="Web-{03FE6AA8-9CD6-4029-B972-868F84A385BE}" dt="2023-01-11T15:21:02.216" v="3" actId="1076"/>
        <pc:sldMkLst>
          <pc:docMk/>
          <pc:sldMk cId="3795173824" sldId="260"/>
        </pc:sldMkLst>
        <pc:picChg chg="mod">
          <ac:chgData name="Elbek Bakiev" userId="S::elbek.bakiev001@stud.fh-dortmund.de::0c7da733-1441-4266-9504-408a8bf1fc7c" providerId="AD" clId="Web-{03FE6AA8-9CD6-4029-B972-868F84A385BE}" dt="2023-01-11T15:21:02.216" v="3" actId="1076"/>
          <ac:picMkLst>
            <pc:docMk/>
            <pc:sldMk cId="3795173824" sldId="260"/>
            <ac:picMk id="2050" creationId="{ECA12F0D-10ED-C709-A077-57E6767630C9}"/>
          </ac:picMkLst>
        </pc:picChg>
        <pc:picChg chg="mod">
          <ac:chgData name="Elbek Bakiev" userId="S::elbek.bakiev001@stud.fh-dortmund.de::0c7da733-1441-4266-9504-408a8bf1fc7c" providerId="AD" clId="Web-{03FE6AA8-9CD6-4029-B972-868F84A385BE}" dt="2023-01-11T15:20:55.060" v="2" actId="1076"/>
          <ac:picMkLst>
            <pc:docMk/>
            <pc:sldMk cId="3795173824" sldId="260"/>
            <ac:picMk id="2052" creationId="{56EBFD93-9F66-44F8-9601-DF51445AE506}"/>
          </ac:picMkLst>
        </pc:picChg>
      </pc:sldChg>
    </pc:docChg>
  </pc:docChgLst>
  <pc:docChgLst>
    <pc:chgData name="Elbek Bakiev" userId="0c7da733-1441-4266-9504-408a8bf1fc7c" providerId="ADAL" clId="{FF431564-2AD5-F54D-9D24-53EC2E22BB0C}"/>
    <pc:docChg chg="custSel modSld modMainMaster">
      <pc:chgData name="Elbek Bakiev" userId="0c7da733-1441-4266-9504-408a8bf1fc7c" providerId="ADAL" clId="{FF431564-2AD5-F54D-9D24-53EC2E22BB0C}" dt="2023-01-14T18:28:30.600" v="25" actId="732"/>
      <pc:docMkLst>
        <pc:docMk/>
      </pc:docMkLst>
      <pc:sldChg chg="modSp mod">
        <pc:chgData name="Elbek Bakiev" userId="0c7da733-1441-4266-9504-408a8bf1fc7c" providerId="ADAL" clId="{FF431564-2AD5-F54D-9D24-53EC2E22BB0C}" dt="2023-01-11T14:25:11.026" v="3" actId="1076"/>
        <pc:sldMkLst>
          <pc:docMk/>
          <pc:sldMk cId="922548223" sldId="256"/>
        </pc:sldMkLst>
        <pc:spChg chg="mod">
          <ac:chgData name="Elbek Bakiev" userId="0c7da733-1441-4266-9504-408a8bf1fc7c" providerId="ADAL" clId="{FF431564-2AD5-F54D-9D24-53EC2E22BB0C}" dt="2023-01-11T14:25:11.026" v="3" actId="1076"/>
          <ac:spMkLst>
            <pc:docMk/>
            <pc:sldMk cId="922548223" sldId="256"/>
            <ac:spMk id="8" creationId="{FBC85268-28AA-1E78-0DA6-39F7F9C26F7D}"/>
          </ac:spMkLst>
        </pc:spChg>
      </pc:sldChg>
      <pc:sldChg chg="addSp delSp modSp mod modCm">
        <pc:chgData name="Elbek Bakiev" userId="0c7da733-1441-4266-9504-408a8bf1fc7c" providerId="ADAL" clId="{FF431564-2AD5-F54D-9D24-53EC2E22BB0C}" dt="2023-01-14T16:45:52.765" v="20"/>
        <pc:sldMkLst>
          <pc:docMk/>
          <pc:sldMk cId="3485174888" sldId="257"/>
        </pc:sldMkLst>
        <pc:spChg chg="del mod">
          <ac:chgData name="Elbek Bakiev" userId="0c7da733-1441-4266-9504-408a8bf1fc7c" providerId="ADAL" clId="{FF431564-2AD5-F54D-9D24-53EC2E22BB0C}" dt="2023-01-11T14:46:40.424" v="9" actId="21"/>
          <ac:spMkLst>
            <pc:docMk/>
            <pc:sldMk cId="3485174888" sldId="257"/>
            <ac:spMk id="2" creationId="{27C34475-492A-58FC-5C3A-270FD4552921}"/>
          </ac:spMkLst>
        </pc:spChg>
        <pc:picChg chg="add mod">
          <ac:chgData name="Elbek Bakiev" userId="0c7da733-1441-4266-9504-408a8bf1fc7c" providerId="ADAL" clId="{FF431564-2AD5-F54D-9D24-53EC2E22BB0C}" dt="2023-01-11T15:06:51.445" v="13" actId="1076"/>
          <ac:picMkLst>
            <pc:docMk/>
            <pc:sldMk cId="3485174888" sldId="257"/>
            <ac:picMk id="1026" creationId="{4E726AD0-2B32-B047-8716-2ED53EECB2BD}"/>
          </ac:picMkLst>
        </pc:picChg>
      </pc:sldChg>
      <pc:sldChg chg="modSp mod">
        <pc:chgData name="Elbek Bakiev" userId="0c7da733-1441-4266-9504-408a8bf1fc7c" providerId="ADAL" clId="{FF431564-2AD5-F54D-9D24-53EC2E22BB0C}" dt="2023-01-11T15:46:44.740" v="18" actId="20577"/>
        <pc:sldMkLst>
          <pc:docMk/>
          <pc:sldMk cId="2719187844" sldId="259"/>
        </pc:sldMkLst>
        <pc:graphicFrameChg chg="mod modGraphic">
          <ac:chgData name="Elbek Bakiev" userId="0c7da733-1441-4266-9504-408a8bf1fc7c" providerId="ADAL" clId="{FF431564-2AD5-F54D-9D24-53EC2E22BB0C}" dt="2023-01-11T15:46:44.740" v="18" actId="20577"/>
          <ac:graphicFrameMkLst>
            <pc:docMk/>
            <pc:sldMk cId="2719187844" sldId="259"/>
            <ac:graphicFrameMk id="10" creationId="{3199B69D-580A-500B-5D61-AB30291A80C1}"/>
          </ac:graphicFrameMkLst>
        </pc:graphicFrameChg>
      </pc:sldChg>
      <pc:sldChg chg="modCm">
        <pc:chgData name="Elbek Bakiev" userId="0c7da733-1441-4266-9504-408a8bf1fc7c" providerId="ADAL" clId="{FF431564-2AD5-F54D-9D24-53EC2E22BB0C}" dt="2023-01-14T16:45:41.123" v="19"/>
        <pc:sldMkLst>
          <pc:docMk/>
          <pc:sldMk cId="2496960898" sldId="264"/>
        </pc:sldMkLst>
      </pc:sldChg>
      <pc:sldChg chg="modSp mod">
        <pc:chgData name="Elbek Bakiev" userId="0c7da733-1441-4266-9504-408a8bf1fc7c" providerId="ADAL" clId="{FF431564-2AD5-F54D-9D24-53EC2E22BB0C}" dt="2023-01-14T18:28:30.600" v="25" actId="732"/>
        <pc:sldMkLst>
          <pc:docMk/>
          <pc:sldMk cId="919802374" sldId="266"/>
        </pc:sldMkLst>
        <pc:picChg chg="mod modCrop">
          <ac:chgData name="Elbek Bakiev" userId="0c7da733-1441-4266-9504-408a8bf1fc7c" providerId="ADAL" clId="{FF431564-2AD5-F54D-9D24-53EC2E22BB0C}" dt="2023-01-14T18:28:30.600" v="25" actId="732"/>
          <ac:picMkLst>
            <pc:docMk/>
            <pc:sldMk cId="919802374" sldId="266"/>
            <ac:picMk id="9" creationId="{5E0C31EE-8781-7F31-2B51-B875F950AF8B}"/>
          </ac:picMkLst>
        </pc:picChg>
      </pc:sldChg>
      <pc:sldMasterChg chg="addSp modSp mod">
        <pc:chgData name="Elbek Bakiev" userId="0c7da733-1441-4266-9504-408a8bf1fc7c" providerId="ADAL" clId="{FF431564-2AD5-F54D-9D24-53EC2E22BB0C}" dt="2023-01-11T14:26:52.762" v="6" actId="14100"/>
        <pc:sldMasterMkLst>
          <pc:docMk/>
          <pc:sldMasterMk cId="2308126324" sldId="2147483660"/>
        </pc:sldMasterMkLst>
        <pc:spChg chg="add mod">
          <ac:chgData name="Elbek Bakiev" userId="0c7da733-1441-4266-9504-408a8bf1fc7c" providerId="ADAL" clId="{FF431564-2AD5-F54D-9D24-53EC2E22BB0C}" dt="2023-01-11T14:26:52.762" v="6" actId="14100"/>
          <ac:spMkLst>
            <pc:docMk/>
            <pc:sldMasterMk cId="2308126324" sldId="2147483660"/>
            <ac:spMk id="7" creationId="{4F9D11E4-2E5C-F921-B26C-EF20A5C644CE}"/>
          </ac:spMkLst>
        </pc:spChg>
      </pc:sldMasterChg>
    </pc:docChg>
  </pc:docChgLst>
  <pc:docChgLst>
    <pc:chgData name="Bruno Hyska" userId="287a51a8-2b2a-418d-8d14-b71db88739d2" providerId="ADAL" clId="{EF8EB572-EDCB-2E44-8685-1D754581008E}"/>
    <pc:docChg chg="undo custSel addSld delSld modSld modMainMaster">
      <pc:chgData name="Bruno Hyska" userId="287a51a8-2b2a-418d-8d14-b71db88739d2" providerId="ADAL" clId="{EF8EB572-EDCB-2E44-8685-1D754581008E}" dt="2023-02-19T12:36:17.559" v="6472"/>
      <pc:docMkLst>
        <pc:docMk/>
      </pc:docMkLst>
      <pc:sldChg chg="addSp delSp modSp mod">
        <pc:chgData name="Bruno Hyska" userId="287a51a8-2b2a-418d-8d14-b71db88739d2" providerId="ADAL" clId="{EF8EB572-EDCB-2E44-8685-1D754581008E}" dt="2023-02-19T12:35:33.994" v="6467"/>
        <pc:sldMkLst>
          <pc:docMk/>
          <pc:sldMk cId="922548223" sldId="256"/>
        </pc:sldMkLst>
        <pc:spChg chg="add del mod">
          <ac:chgData name="Bruno Hyska" userId="287a51a8-2b2a-418d-8d14-b71db88739d2" providerId="ADAL" clId="{EF8EB572-EDCB-2E44-8685-1D754581008E}" dt="2023-01-17T08:31:40.800" v="6397"/>
          <ac:spMkLst>
            <pc:docMk/>
            <pc:sldMk cId="922548223" sldId="256"/>
            <ac:spMk id="3" creationId="{22405D9E-1F3D-66AC-07B2-A727276EC477}"/>
          </ac:spMkLst>
        </pc:spChg>
        <pc:spChg chg="add del mod">
          <ac:chgData name="Bruno Hyska" userId="287a51a8-2b2a-418d-8d14-b71db88739d2" providerId="ADAL" clId="{EF8EB572-EDCB-2E44-8685-1D754581008E}" dt="2023-02-19T12:35:04.816" v="6461"/>
          <ac:spMkLst>
            <pc:docMk/>
            <pc:sldMk cId="922548223" sldId="256"/>
            <ac:spMk id="3" creationId="{2C50331B-8FEB-6DC5-AC13-A8371EB7CB0D}"/>
          </ac:spMkLst>
        </pc:spChg>
        <pc:spChg chg="add del mod">
          <ac:chgData name="Bruno Hyska" userId="287a51a8-2b2a-418d-8d14-b71db88739d2" providerId="ADAL" clId="{EF8EB572-EDCB-2E44-8685-1D754581008E}" dt="2023-02-19T12:35:12.566" v="6464"/>
          <ac:spMkLst>
            <pc:docMk/>
            <pc:sldMk cId="922548223" sldId="256"/>
            <ac:spMk id="9" creationId="{3DE0423A-EF90-09D1-6DDA-161149386262}"/>
          </ac:spMkLst>
        </pc:spChg>
        <pc:spChg chg="add del mod">
          <ac:chgData name="Bruno Hyska" userId="287a51a8-2b2a-418d-8d14-b71db88739d2" providerId="ADAL" clId="{EF8EB572-EDCB-2E44-8685-1D754581008E}" dt="2023-02-19T12:35:33.994" v="6467"/>
          <ac:spMkLst>
            <pc:docMk/>
            <pc:sldMk cId="922548223" sldId="256"/>
            <ac:spMk id="11" creationId="{B5759BA0-BC04-3B63-5840-3ABEECF4FFFE}"/>
          </ac:spMkLst>
        </pc:spChg>
        <pc:picChg chg="mod">
          <ac:chgData name="Bruno Hyska" userId="287a51a8-2b2a-418d-8d14-b71db88739d2" providerId="ADAL" clId="{EF8EB572-EDCB-2E44-8685-1D754581008E}" dt="2023-01-15T16:24:57.316" v="3073" actId="29295"/>
          <ac:picMkLst>
            <pc:docMk/>
            <pc:sldMk cId="922548223" sldId="256"/>
            <ac:picMk id="10" creationId="{DEE8AF9C-0E10-88FE-FE8A-3D2022D8307F}"/>
          </ac:picMkLst>
        </pc:picChg>
      </pc:sldChg>
      <pc:sldChg chg="addSp delSp modSp mod setBg">
        <pc:chgData name="Bruno Hyska" userId="287a51a8-2b2a-418d-8d14-b71db88739d2" providerId="ADAL" clId="{EF8EB572-EDCB-2E44-8685-1D754581008E}" dt="2023-01-15T14:04:10.553" v="3071" actId="1440"/>
        <pc:sldMkLst>
          <pc:docMk/>
          <pc:sldMk cId="3485174888" sldId="257"/>
        </pc:sldMkLst>
        <pc:spChg chg="mod">
          <ac:chgData name="Bruno Hyska" userId="287a51a8-2b2a-418d-8d14-b71db88739d2" providerId="ADAL" clId="{EF8EB572-EDCB-2E44-8685-1D754581008E}" dt="2023-01-14T15:38:55.332" v="2972" actId="26606"/>
          <ac:spMkLst>
            <pc:docMk/>
            <pc:sldMk cId="3485174888" sldId="257"/>
            <ac:spMk id="3" creationId="{08550EEC-1C99-12CB-F8E8-75C5C52E0F20}"/>
          </ac:spMkLst>
        </pc:spChg>
        <pc:spChg chg="mod">
          <ac:chgData name="Bruno Hyska" userId="287a51a8-2b2a-418d-8d14-b71db88739d2" providerId="ADAL" clId="{EF8EB572-EDCB-2E44-8685-1D754581008E}" dt="2023-01-14T15:38:55.332" v="2972" actId="26606"/>
          <ac:spMkLst>
            <pc:docMk/>
            <pc:sldMk cId="3485174888" sldId="257"/>
            <ac:spMk id="4" creationId="{5CE83A81-E6C1-257F-3466-0FCC1F2DBE3C}"/>
          </ac:spMkLst>
        </pc:spChg>
        <pc:spChg chg="mod">
          <ac:chgData name="Bruno Hyska" userId="287a51a8-2b2a-418d-8d14-b71db88739d2" providerId="ADAL" clId="{EF8EB572-EDCB-2E44-8685-1D754581008E}" dt="2023-01-14T15:38:55.332" v="2972" actId="26606"/>
          <ac:spMkLst>
            <pc:docMk/>
            <pc:sldMk cId="3485174888" sldId="257"/>
            <ac:spMk id="5" creationId="{E55BD302-BA22-F356-60C6-C08B146C91E4}"/>
          </ac:spMkLst>
        </pc:spChg>
        <pc:spChg chg="mod">
          <ac:chgData name="Bruno Hyska" userId="287a51a8-2b2a-418d-8d14-b71db88739d2" providerId="ADAL" clId="{EF8EB572-EDCB-2E44-8685-1D754581008E}" dt="2023-01-14T15:38:55.332" v="2972" actId="26606"/>
          <ac:spMkLst>
            <pc:docMk/>
            <pc:sldMk cId="3485174888" sldId="257"/>
            <ac:spMk id="6" creationId="{519E0442-A8E9-1E99-386A-8476D3364E60}"/>
          </ac:spMkLst>
        </pc:spChg>
        <pc:spChg chg="mod">
          <ac:chgData name="Bruno Hyska" userId="287a51a8-2b2a-418d-8d14-b71db88739d2" providerId="ADAL" clId="{EF8EB572-EDCB-2E44-8685-1D754581008E}" dt="2023-01-14T15:38:55.332" v="2972" actId="26606"/>
          <ac:spMkLst>
            <pc:docMk/>
            <pc:sldMk cId="3485174888" sldId="257"/>
            <ac:spMk id="7" creationId="{8AC3B3E1-F13D-0A05-4B33-8794DEEA612B}"/>
          </ac:spMkLst>
        </pc:spChg>
        <pc:picChg chg="mod ord">
          <ac:chgData name="Bruno Hyska" userId="287a51a8-2b2a-418d-8d14-b71db88739d2" providerId="ADAL" clId="{EF8EB572-EDCB-2E44-8685-1D754581008E}" dt="2023-01-15T14:04:10.553" v="3071" actId="1440"/>
          <ac:picMkLst>
            <pc:docMk/>
            <pc:sldMk cId="3485174888" sldId="257"/>
            <ac:picMk id="1026" creationId="{4E726AD0-2B32-B047-8716-2ED53EECB2BD}"/>
          </ac:picMkLst>
        </pc:picChg>
        <pc:cxnChg chg="add del">
          <ac:chgData name="Bruno Hyska" userId="287a51a8-2b2a-418d-8d14-b71db88739d2" providerId="ADAL" clId="{EF8EB572-EDCB-2E44-8685-1D754581008E}" dt="2023-01-14T15:38:55.332" v="2972" actId="26606"/>
          <ac:cxnSpMkLst>
            <pc:docMk/>
            <pc:sldMk cId="3485174888" sldId="257"/>
            <ac:cxnSpMk id="1031" creationId="{A7F400EE-A8A5-48AF-B4D6-291B52C6F0B0}"/>
          </ac:cxnSpMkLst>
        </pc:cxnChg>
      </pc:sldChg>
      <pc:sldChg chg="addSp delSp modSp mod setBg delAnim modAnim">
        <pc:chgData name="Bruno Hyska" userId="287a51a8-2b2a-418d-8d14-b71db88739d2" providerId="ADAL" clId="{EF8EB572-EDCB-2E44-8685-1D754581008E}" dt="2023-01-14T16:11:17.849" v="3058" actId="26606"/>
        <pc:sldMkLst>
          <pc:docMk/>
          <pc:sldMk cId="4075795807" sldId="258"/>
        </pc:sldMkLst>
        <pc:spChg chg="mod">
          <ac:chgData name="Bruno Hyska" userId="287a51a8-2b2a-418d-8d14-b71db88739d2" providerId="ADAL" clId="{EF8EB572-EDCB-2E44-8685-1D754581008E}" dt="2023-01-14T16:11:17.849" v="3058" actId="26606"/>
          <ac:spMkLst>
            <pc:docMk/>
            <pc:sldMk cId="4075795807" sldId="258"/>
            <ac:spMk id="2" creationId="{43AFE8D1-E822-4298-A4F2-A7492ED90DF1}"/>
          </ac:spMkLst>
        </pc:spChg>
        <pc:spChg chg="mod ord">
          <ac:chgData name="Bruno Hyska" userId="287a51a8-2b2a-418d-8d14-b71db88739d2" providerId="ADAL" clId="{EF8EB572-EDCB-2E44-8685-1D754581008E}" dt="2023-01-14T16:11:17.849" v="3058" actId="26606"/>
          <ac:spMkLst>
            <pc:docMk/>
            <pc:sldMk cId="4075795807" sldId="258"/>
            <ac:spMk id="3" creationId="{35AE39AE-554D-A05F-58F2-4F360CC8410F}"/>
          </ac:spMkLst>
        </pc:spChg>
        <pc:spChg chg="mod ord">
          <ac:chgData name="Bruno Hyska" userId="287a51a8-2b2a-418d-8d14-b71db88739d2" providerId="ADAL" clId="{EF8EB572-EDCB-2E44-8685-1D754581008E}" dt="2023-01-14T16:11:17.849" v="3058" actId="26606"/>
          <ac:spMkLst>
            <pc:docMk/>
            <pc:sldMk cId="4075795807" sldId="258"/>
            <ac:spMk id="4" creationId="{A711C58D-3C8A-B7A6-D8F0-3773BB7CE83F}"/>
          </ac:spMkLst>
        </pc:spChg>
        <pc:spChg chg="mod">
          <ac:chgData name="Bruno Hyska" userId="287a51a8-2b2a-418d-8d14-b71db88739d2" providerId="ADAL" clId="{EF8EB572-EDCB-2E44-8685-1D754581008E}" dt="2023-01-14T16:11:17.849" v="3058" actId="26606"/>
          <ac:spMkLst>
            <pc:docMk/>
            <pc:sldMk cId="4075795807" sldId="258"/>
            <ac:spMk id="5" creationId="{2B3AD2E1-5B54-7831-F7A2-8BECF0D51A52}"/>
          </ac:spMkLst>
        </pc:spChg>
        <pc:spChg chg="add del mod">
          <ac:chgData name="Bruno Hyska" userId="287a51a8-2b2a-418d-8d14-b71db88739d2" providerId="ADAL" clId="{EF8EB572-EDCB-2E44-8685-1D754581008E}" dt="2023-01-11T15:20:28.035" v="33" actId="26606"/>
          <ac:spMkLst>
            <pc:docMk/>
            <pc:sldMk cId="4075795807" sldId="258"/>
            <ac:spMk id="6" creationId="{8C402CF2-22B4-5B7A-2E28-A1D8BBA20116}"/>
          </ac:spMkLst>
        </pc:spChg>
        <pc:spChg chg="add del mod">
          <ac:chgData name="Bruno Hyska" userId="287a51a8-2b2a-418d-8d14-b71db88739d2" providerId="ADAL" clId="{EF8EB572-EDCB-2E44-8685-1D754581008E}" dt="2023-01-14T15:37:53.163" v="2970" actId="26606"/>
          <ac:spMkLst>
            <pc:docMk/>
            <pc:sldMk cId="4075795807" sldId="258"/>
            <ac:spMk id="7" creationId="{0222CA5E-8FD5-1FB2-DE95-17B02E6F9FDE}"/>
          </ac:spMkLst>
        </pc:spChg>
        <pc:spChg chg="add del mod">
          <ac:chgData name="Bruno Hyska" userId="287a51a8-2b2a-418d-8d14-b71db88739d2" providerId="ADAL" clId="{EF8EB572-EDCB-2E44-8685-1D754581008E}" dt="2023-01-14T16:09:00.303" v="3053" actId="26606"/>
          <ac:spMkLst>
            <pc:docMk/>
            <pc:sldMk cId="4075795807" sldId="258"/>
            <ac:spMk id="9" creationId="{5C07E574-896E-E0BC-4274-DE40F9AF5A71}"/>
          </ac:spMkLst>
        </pc:spChg>
        <pc:spChg chg="add del">
          <ac:chgData name="Bruno Hyska" userId="287a51a8-2b2a-418d-8d14-b71db88739d2" providerId="ADAL" clId="{EF8EB572-EDCB-2E44-8685-1D754581008E}" dt="2023-01-11T15:15:45.018" v="3" actId="478"/>
          <ac:spMkLst>
            <pc:docMk/>
            <pc:sldMk cId="4075795807" sldId="258"/>
            <ac:spMk id="9" creationId="{73323EB9-5CEE-04C9-0124-A66B8858CE7B}"/>
          </ac:spMkLst>
        </pc:spChg>
        <pc:spChg chg="add del mod">
          <ac:chgData name="Bruno Hyska" userId="287a51a8-2b2a-418d-8d14-b71db88739d2" providerId="ADAL" clId="{EF8EB572-EDCB-2E44-8685-1D754581008E}" dt="2023-01-11T15:17:44.807" v="15" actId="478"/>
          <ac:spMkLst>
            <pc:docMk/>
            <pc:sldMk cId="4075795807" sldId="258"/>
            <ac:spMk id="10" creationId="{2FBA4DCC-B235-9594-894A-27DE233F2742}"/>
          </ac:spMkLst>
        </pc:spChg>
        <pc:spChg chg="add del">
          <ac:chgData name="Bruno Hyska" userId="287a51a8-2b2a-418d-8d14-b71db88739d2" providerId="ADAL" clId="{EF8EB572-EDCB-2E44-8685-1D754581008E}" dt="2023-01-14T16:11:17.849" v="3058" actId="26606"/>
          <ac:spMkLst>
            <pc:docMk/>
            <pc:sldMk cId="4075795807" sldId="258"/>
            <ac:spMk id="45" creationId="{BACC6370-2D7E-4714-9D71-7542949D7D5D}"/>
          </ac:spMkLst>
        </pc:spChg>
        <pc:spChg chg="add del">
          <ac:chgData name="Bruno Hyska" userId="287a51a8-2b2a-418d-8d14-b71db88739d2" providerId="ADAL" clId="{EF8EB572-EDCB-2E44-8685-1D754581008E}" dt="2023-01-14T16:11:17.849" v="3058" actId="26606"/>
          <ac:spMkLst>
            <pc:docMk/>
            <pc:sldMk cId="4075795807" sldId="258"/>
            <ac:spMk id="46" creationId="{F68B3F68-107C-434F-AA38-110D5EA91B85}"/>
          </ac:spMkLst>
        </pc:spChg>
        <pc:spChg chg="add del">
          <ac:chgData name="Bruno Hyska" userId="287a51a8-2b2a-418d-8d14-b71db88739d2" providerId="ADAL" clId="{EF8EB572-EDCB-2E44-8685-1D754581008E}" dt="2023-01-14T16:11:17.849" v="3058" actId="26606"/>
          <ac:spMkLst>
            <pc:docMk/>
            <pc:sldMk cId="4075795807" sldId="258"/>
            <ac:spMk id="47" creationId="{AAD0DBB9-1A4B-4391-81D4-CB19F9AB918A}"/>
          </ac:spMkLst>
        </pc:spChg>
        <pc:spChg chg="add del">
          <ac:chgData name="Bruno Hyska" userId="287a51a8-2b2a-418d-8d14-b71db88739d2" providerId="ADAL" clId="{EF8EB572-EDCB-2E44-8685-1D754581008E}" dt="2023-01-14T16:11:17.849" v="3058" actId="26606"/>
          <ac:spMkLst>
            <pc:docMk/>
            <pc:sldMk cId="4075795807" sldId="258"/>
            <ac:spMk id="48" creationId="{063BBA22-50EA-4C4D-BE05-F1CE4E63AA56}"/>
          </ac:spMkLst>
        </pc:spChg>
        <pc:spChg chg="add del">
          <ac:chgData name="Bruno Hyska" userId="287a51a8-2b2a-418d-8d14-b71db88739d2" providerId="ADAL" clId="{EF8EB572-EDCB-2E44-8685-1D754581008E}" dt="2023-01-14T16:11:05.620" v="3055" actId="26606"/>
          <ac:spMkLst>
            <pc:docMk/>
            <pc:sldMk cId="4075795807" sldId="258"/>
            <ac:spMk id="54" creationId="{37E32B78-23DD-4E77-8B9C-7779E3BF20C2}"/>
          </ac:spMkLst>
        </pc:spChg>
        <pc:graphicFrameChg chg="add del">
          <ac:chgData name="Bruno Hyska" userId="287a51a8-2b2a-418d-8d14-b71db88739d2" providerId="ADAL" clId="{EF8EB572-EDCB-2E44-8685-1D754581008E}" dt="2023-01-11T15:19:54.211" v="26" actId="26606"/>
          <ac:graphicFrameMkLst>
            <pc:docMk/>
            <pc:sldMk cId="4075795807" sldId="258"/>
            <ac:graphicFrameMk id="11" creationId="{67952CC1-C494-7FD8-DDA5-81BC1F668FEA}"/>
          </ac:graphicFrameMkLst>
        </pc:graphicFrameChg>
        <pc:graphicFrameChg chg="add del">
          <ac:chgData name="Bruno Hyska" userId="287a51a8-2b2a-418d-8d14-b71db88739d2" providerId="ADAL" clId="{EF8EB572-EDCB-2E44-8685-1D754581008E}" dt="2023-01-11T15:19:56.119" v="28" actId="26606"/>
          <ac:graphicFrameMkLst>
            <pc:docMk/>
            <pc:sldMk cId="4075795807" sldId="258"/>
            <ac:graphicFrameMk id="13" creationId="{7EC2FCD9-8994-23AD-3640-427FF7CD7CFD}"/>
          </ac:graphicFrameMkLst>
        </pc:graphicFrameChg>
        <pc:graphicFrameChg chg="add del">
          <ac:chgData name="Bruno Hyska" userId="287a51a8-2b2a-418d-8d14-b71db88739d2" providerId="ADAL" clId="{EF8EB572-EDCB-2E44-8685-1D754581008E}" dt="2023-01-11T15:20:26.985" v="30" actId="26606"/>
          <ac:graphicFrameMkLst>
            <pc:docMk/>
            <pc:sldMk cId="4075795807" sldId="258"/>
            <ac:graphicFrameMk id="15" creationId="{67952CC1-C494-7FD8-DDA5-81BC1F668FEA}"/>
          </ac:graphicFrameMkLst>
        </pc:graphicFrameChg>
        <pc:graphicFrameChg chg="add del">
          <ac:chgData name="Bruno Hyska" userId="287a51a8-2b2a-418d-8d14-b71db88739d2" providerId="ADAL" clId="{EF8EB572-EDCB-2E44-8685-1D754581008E}" dt="2023-01-11T15:20:28.021" v="32" actId="26606"/>
          <ac:graphicFrameMkLst>
            <pc:docMk/>
            <pc:sldMk cId="4075795807" sldId="258"/>
            <ac:graphicFrameMk id="17" creationId="{7EC2FCD9-8994-23AD-3640-427FF7CD7CFD}"/>
          </ac:graphicFrameMkLst>
        </pc:graphicFrameChg>
        <pc:graphicFrameChg chg="add del">
          <ac:chgData name="Bruno Hyska" userId="287a51a8-2b2a-418d-8d14-b71db88739d2" providerId="ADAL" clId="{EF8EB572-EDCB-2E44-8685-1D754581008E}" dt="2023-01-14T15:37:08.616" v="2959" actId="26606"/>
          <ac:graphicFrameMkLst>
            <pc:docMk/>
            <pc:sldMk cId="4075795807" sldId="258"/>
            <ac:graphicFrameMk id="18" creationId="{ED4754FF-70CE-63C3-7979-83B8A876EF87}"/>
          </ac:graphicFrameMkLst>
        </pc:graphicFrameChg>
        <pc:graphicFrameChg chg="add del mod modGraphic">
          <ac:chgData name="Bruno Hyska" userId="287a51a8-2b2a-418d-8d14-b71db88739d2" providerId="ADAL" clId="{EF8EB572-EDCB-2E44-8685-1D754581008E}" dt="2023-01-14T15:34:02.495" v="2835" actId="478"/>
          <ac:graphicFrameMkLst>
            <pc:docMk/>
            <pc:sldMk cId="4075795807" sldId="258"/>
            <ac:graphicFrameMk id="19" creationId="{67952CC1-C494-7FD8-DDA5-81BC1F668FEA}"/>
          </ac:graphicFrameMkLst>
        </pc:graphicFrameChg>
        <pc:graphicFrameChg chg="add del">
          <ac:chgData name="Bruno Hyska" userId="287a51a8-2b2a-418d-8d14-b71db88739d2" providerId="ADAL" clId="{EF8EB572-EDCB-2E44-8685-1D754581008E}" dt="2023-01-14T15:37:17.358" v="2961" actId="26606"/>
          <ac:graphicFrameMkLst>
            <pc:docMk/>
            <pc:sldMk cId="4075795807" sldId="258"/>
            <ac:graphicFrameMk id="20" creationId="{628788DD-B84D-16BC-6763-F77703D681F8}"/>
          </ac:graphicFrameMkLst>
        </pc:graphicFrameChg>
        <pc:graphicFrameChg chg="add del">
          <ac:chgData name="Bruno Hyska" userId="287a51a8-2b2a-418d-8d14-b71db88739d2" providerId="ADAL" clId="{EF8EB572-EDCB-2E44-8685-1D754581008E}" dt="2023-01-14T16:07:18.272" v="3030" actId="26606"/>
          <ac:graphicFrameMkLst>
            <pc:docMk/>
            <pc:sldMk cId="4075795807" sldId="258"/>
            <ac:graphicFrameMk id="21" creationId="{6BEEC1C7-4B67-F65F-5195-CA74B1B11A2B}"/>
          </ac:graphicFrameMkLst>
        </pc:graphicFrameChg>
        <pc:graphicFrameChg chg="add del">
          <ac:chgData name="Bruno Hyska" userId="287a51a8-2b2a-418d-8d14-b71db88739d2" providerId="ADAL" clId="{EF8EB572-EDCB-2E44-8685-1D754581008E}" dt="2023-01-14T15:37:32.951" v="2963" actId="26606"/>
          <ac:graphicFrameMkLst>
            <pc:docMk/>
            <pc:sldMk cId="4075795807" sldId="258"/>
            <ac:graphicFrameMk id="22" creationId="{ED4754FF-70CE-63C3-7979-83B8A876EF87}"/>
          </ac:graphicFrameMkLst>
        </pc:graphicFrameChg>
        <pc:graphicFrameChg chg="add del">
          <ac:chgData name="Bruno Hyska" userId="287a51a8-2b2a-418d-8d14-b71db88739d2" providerId="ADAL" clId="{EF8EB572-EDCB-2E44-8685-1D754581008E}" dt="2023-01-14T16:07:19.687" v="3032" actId="26606"/>
          <ac:graphicFrameMkLst>
            <pc:docMk/>
            <pc:sldMk cId="4075795807" sldId="258"/>
            <ac:graphicFrameMk id="23" creationId="{611607A4-991C-FB10-E152-E25CFD243004}"/>
          </ac:graphicFrameMkLst>
        </pc:graphicFrameChg>
        <pc:graphicFrameChg chg="add del">
          <ac:chgData name="Bruno Hyska" userId="287a51a8-2b2a-418d-8d14-b71db88739d2" providerId="ADAL" clId="{EF8EB572-EDCB-2E44-8685-1D754581008E}" dt="2023-01-14T15:37:42.426" v="2965" actId="26606"/>
          <ac:graphicFrameMkLst>
            <pc:docMk/>
            <pc:sldMk cId="4075795807" sldId="258"/>
            <ac:graphicFrameMk id="24" creationId="{6BEC2171-59A2-E65A-5104-C59FAB5010C6}"/>
          </ac:graphicFrameMkLst>
        </pc:graphicFrameChg>
        <pc:graphicFrameChg chg="add del">
          <ac:chgData name="Bruno Hyska" userId="287a51a8-2b2a-418d-8d14-b71db88739d2" providerId="ADAL" clId="{EF8EB572-EDCB-2E44-8685-1D754581008E}" dt="2023-01-14T16:07:21.405" v="3034" actId="26606"/>
          <ac:graphicFrameMkLst>
            <pc:docMk/>
            <pc:sldMk cId="4075795807" sldId="258"/>
            <ac:graphicFrameMk id="25" creationId="{6BEEC1C7-4B67-F65F-5195-CA74B1B11A2B}"/>
          </ac:graphicFrameMkLst>
        </pc:graphicFrameChg>
        <pc:graphicFrameChg chg="add del">
          <ac:chgData name="Bruno Hyska" userId="287a51a8-2b2a-418d-8d14-b71db88739d2" providerId="ADAL" clId="{EF8EB572-EDCB-2E44-8685-1D754581008E}" dt="2023-01-14T15:37:45.026" v="2967" actId="26606"/>
          <ac:graphicFrameMkLst>
            <pc:docMk/>
            <pc:sldMk cId="4075795807" sldId="258"/>
            <ac:graphicFrameMk id="26" creationId="{ED4754FF-70CE-63C3-7979-83B8A876EF87}"/>
          </ac:graphicFrameMkLst>
        </pc:graphicFrameChg>
        <pc:graphicFrameChg chg="add del">
          <ac:chgData name="Bruno Hyska" userId="287a51a8-2b2a-418d-8d14-b71db88739d2" providerId="ADAL" clId="{EF8EB572-EDCB-2E44-8685-1D754581008E}" dt="2023-01-14T16:07:22.754" v="3036" actId="26606"/>
          <ac:graphicFrameMkLst>
            <pc:docMk/>
            <pc:sldMk cId="4075795807" sldId="258"/>
            <ac:graphicFrameMk id="27" creationId="{611607A4-991C-FB10-E152-E25CFD243004}"/>
          </ac:graphicFrameMkLst>
        </pc:graphicFrameChg>
        <pc:graphicFrameChg chg="add del">
          <ac:chgData name="Bruno Hyska" userId="287a51a8-2b2a-418d-8d14-b71db88739d2" providerId="ADAL" clId="{EF8EB572-EDCB-2E44-8685-1D754581008E}" dt="2023-01-14T15:37:53.128" v="2969" actId="26606"/>
          <ac:graphicFrameMkLst>
            <pc:docMk/>
            <pc:sldMk cId="4075795807" sldId="258"/>
            <ac:graphicFrameMk id="28" creationId="{6BEC2171-59A2-E65A-5104-C59FAB5010C6}"/>
          </ac:graphicFrameMkLst>
        </pc:graphicFrameChg>
        <pc:graphicFrameChg chg="add del">
          <ac:chgData name="Bruno Hyska" userId="287a51a8-2b2a-418d-8d14-b71db88739d2" providerId="ADAL" clId="{EF8EB572-EDCB-2E44-8685-1D754581008E}" dt="2023-01-14T16:07:41.970" v="3038" actId="26606"/>
          <ac:graphicFrameMkLst>
            <pc:docMk/>
            <pc:sldMk cId="4075795807" sldId="258"/>
            <ac:graphicFrameMk id="29" creationId="{6BEEC1C7-4B67-F65F-5195-CA74B1B11A2B}"/>
          </ac:graphicFrameMkLst>
        </pc:graphicFrameChg>
        <pc:graphicFrameChg chg="add del">
          <ac:chgData name="Bruno Hyska" userId="287a51a8-2b2a-418d-8d14-b71db88739d2" providerId="ADAL" clId="{EF8EB572-EDCB-2E44-8685-1D754581008E}" dt="2023-01-14T16:06:46.625" v="3015" actId="478"/>
          <ac:graphicFrameMkLst>
            <pc:docMk/>
            <pc:sldMk cId="4075795807" sldId="258"/>
            <ac:graphicFrameMk id="30" creationId="{ED4754FF-70CE-63C3-7979-83B8A876EF87}"/>
          </ac:graphicFrameMkLst>
        </pc:graphicFrameChg>
        <pc:graphicFrameChg chg="add del">
          <ac:chgData name="Bruno Hyska" userId="287a51a8-2b2a-418d-8d14-b71db88739d2" providerId="ADAL" clId="{EF8EB572-EDCB-2E44-8685-1D754581008E}" dt="2023-01-14T16:07:42.987" v="3040" actId="26606"/>
          <ac:graphicFrameMkLst>
            <pc:docMk/>
            <pc:sldMk cId="4075795807" sldId="258"/>
            <ac:graphicFrameMk id="31" creationId="{611607A4-991C-FB10-E152-E25CFD243004}"/>
          </ac:graphicFrameMkLst>
        </pc:graphicFrameChg>
        <pc:graphicFrameChg chg="add del">
          <ac:chgData name="Bruno Hyska" userId="287a51a8-2b2a-418d-8d14-b71db88739d2" providerId="ADAL" clId="{EF8EB572-EDCB-2E44-8685-1D754581008E}" dt="2023-01-14T16:07:44.004" v="3042" actId="26606"/>
          <ac:graphicFrameMkLst>
            <pc:docMk/>
            <pc:sldMk cId="4075795807" sldId="258"/>
            <ac:graphicFrameMk id="33" creationId="{6BEEC1C7-4B67-F65F-5195-CA74B1B11A2B}"/>
          </ac:graphicFrameMkLst>
        </pc:graphicFrameChg>
        <pc:graphicFrameChg chg="add del">
          <ac:chgData name="Bruno Hyska" userId="287a51a8-2b2a-418d-8d14-b71db88739d2" providerId="ADAL" clId="{EF8EB572-EDCB-2E44-8685-1D754581008E}" dt="2023-01-14T16:07:44.800" v="3044" actId="26606"/>
          <ac:graphicFrameMkLst>
            <pc:docMk/>
            <pc:sldMk cId="4075795807" sldId="258"/>
            <ac:graphicFrameMk id="35" creationId="{611607A4-991C-FB10-E152-E25CFD243004}"/>
          </ac:graphicFrameMkLst>
        </pc:graphicFrameChg>
        <pc:graphicFrameChg chg="add del">
          <ac:chgData name="Bruno Hyska" userId="287a51a8-2b2a-418d-8d14-b71db88739d2" providerId="ADAL" clId="{EF8EB572-EDCB-2E44-8685-1D754581008E}" dt="2023-01-14T16:07:47.506" v="3046" actId="26606"/>
          <ac:graphicFrameMkLst>
            <pc:docMk/>
            <pc:sldMk cId="4075795807" sldId="258"/>
            <ac:graphicFrameMk id="37" creationId="{6BEEC1C7-4B67-F65F-5195-CA74B1B11A2B}"/>
          </ac:graphicFrameMkLst>
        </pc:graphicFrameChg>
        <pc:graphicFrameChg chg="add del">
          <ac:chgData name="Bruno Hyska" userId="287a51a8-2b2a-418d-8d14-b71db88739d2" providerId="ADAL" clId="{EF8EB572-EDCB-2E44-8685-1D754581008E}" dt="2023-01-14T16:07:48.384" v="3048" actId="26606"/>
          <ac:graphicFrameMkLst>
            <pc:docMk/>
            <pc:sldMk cId="4075795807" sldId="258"/>
            <ac:graphicFrameMk id="39" creationId="{611607A4-991C-FB10-E152-E25CFD243004}"/>
          </ac:graphicFrameMkLst>
        </pc:graphicFrameChg>
        <pc:graphicFrameChg chg="add del">
          <ac:chgData name="Bruno Hyska" userId="287a51a8-2b2a-418d-8d14-b71db88739d2" providerId="ADAL" clId="{EF8EB572-EDCB-2E44-8685-1D754581008E}" dt="2023-01-14T16:07:56.653" v="3050" actId="26606"/>
          <ac:graphicFrameMkLst>
            <pc:docMk/>
            <pc:sldMk cId="4075795807" sldId="258"/>
            <ac:graphicFrameMk id="41" creationId="{6BEEC1C7-4B67-F65F-5195-CA74B1B11A2B}"/>
          </ac:graphicFrameMkLst>
        </pc:graphicFrameChg>
        <pc:graphicFrameChg chg="add del">
          <ac:chgData name="Bruno Hyska" userId="287a51a8-2b2a-418d-8d14-b71db88739d2" providerId="ADAL" clId="{EF8EB572-EDCB-2E44-8685-1D754581008E}" dt="2023-01-14T16:09:00.265" v="3052" actId="26606"/>
          <ac:graphicFrameMkLst>
            <pc:docMk/>
            <pc:sldMk cId="4075795807" sldId="258"/>
            <ac:graphicFrameMk id="43" creationId="{611607A4-991C-FB10-E152-E25CFD243004}"/>
          </ac:graphicFrameMkLst>
        </pc:graphicFrameChg>
        <pc:graphicFrameChg chg="add mod modGraphic">
          <ac:chgData name="Bruno Hyska" userId="287a51a8-2b2a-418d-8d14-b71db88739d2" providerId="ADAL" clId="{EF8EB572-EDCB-2E44-8685-1D754581008E}" dt="2023-01-14T16:11:17.849" v="3058" actId="26606"/>
          <ac:graphicFrameMkLst>
            <pc:docMk/>
            <pc:sldMk cId="4075795807" sldId="258"/>
            <ac:graphicFrameMk id="49" creationId="{779AE2CA-F1B0-9AA8-B79A-E9D220923827}"/>
          </ac:graphicFrameMkLst>
        </pc:graphicFrameChg>
        <pc:picChg chg="add del mod">
          <ac:chgData name="Bruno Hyska" userId="287a51a8-2b2a-418d-8d14-b71db88739d2" providerId="ADAL" clId="{EF8EB572-EDCB-2E44-8685-1D754581008E}" dt="2023-01-11T15:17:40.224" v="13" actId="931"/>
          <ac:picMkLst>
            <pc:docMk/>
            <pc:sldMk cId="4075795807" sldId="258"/>
            <ac:picMk id="12" creationId="{77416DA2-CDF1-2173-4BC2-B18C76381F27}"/>
          </ac:picMkLst>
        </pc:picChg>
        <pc:picChg chg="add del mod">
          <ac:chgData name="Bruno Hyska" userId="287a51a8-2b2a-418d-8d14-b71db88739d2" providerId="ADAL" clId="{EF8EB572-EDCB-2E44-8685-1D754581008E}" dt="2023-01-11T15:18:47.591" v="19" actId="478"/>
          <ac:picMkLst>
            <pc:docMk/>
            <pc:sldMk cId="4075795807" sldId="258"/>
            <ac:picMk id="14" creationId="{35622D36-7CEA-7E17-D18A-2277F4E94009}"/>
          </ac:picMkLst>
        </pc:picChg>
        <pc:picChg chg="add del mod">
          <ac:chgData name="Bruno Hyska" userId="287a51a8-2b2a-418d-8d14-b71db88739d2" providerId="ADAL" clId="{EF8EB572-EDCB-2E44-8685-1D754581008E}" dt="2023-01-11T15:19:06.909" v="24" actId="478"/>
          <ac:picMkLst>
            <pc:docMk/>
            <pc:sldMk cId="4075795807" sldId="258"/>
            <ac:picMk id="16" creationId="{F0DEB727-CB4B-6EB4-3960-E8847FCBD22F}"/>
          </ac:picMkLst>
        </pc:picChg>
        <pc:cxnChg chg="add del">
          <ac:chgData name="Bruno Hyska" userId="287a51a8-2b2a-418d-8d14-b71db88739d2" providerId="ADAL" clId="{EF8EB572-EDCB-2E44-8685-1D754581008E}" dt="2023-01-11T15:14:34.709" v="1" actId="11529"/>
          <ac:cxnSpMkLst>
            <pc:docMk/>
            <pc:sldMk cId="4075795807" sldId="258"/>
            <ac:cxnSpMk id="8" creationId="{6B32F841-8BBB-6462-2DA6-D219FA013243}"/>
          </ac:cxnSpMkLst>
        </pc:cxnChg>
      </pc:sldChg>
      <pc:sldChg chg="addSp delSp modSp mod setBg">
        <pc:chgData name="Bruno Hyska" userId="287a51a8-2b2a-418d-8d14-b71db88739d2" providerId="ADAL" clId="{EF8EB572-EDCB-2E44-8685-1D754581008E}" dt="2023-01-14T15:52:05.334" v="2978" actId="26606"/>
        <pc:sldMkLst>
          <pc:docMk/>
          <pc:sldMk cId="2719187844" sldId="259"/>
        </pc:sldMkLst>
        <pc:spChg chg="mod">
          <ac:chgData name="Bruno Hyska" userId="287a51a8-2b2a-418d-8d14-b71db88739d2" providerId="ADAL" clId="{EF8EB572-EDCB-2E44-8685-1D754581008E}" dt="2023-01-14T15:52:05.334" v="2978" actId="26606"/>
          <ac:spMkLst>
            <pc:docMk/>
            <pc:sldMk cId="2719187844" sldId="259"/>
            <ac:spMk id="3" creationId="{08550EEC-1C99-12CB-F8E8-75C5C52E0F20}"/>
          </ac:spMkLst>
        </pc:spChg>
        <pc:spChg chg="mod">
          <ac:chgData name="Bruno Hyska" userId="287a51a8-2b2a-418d-8d14-b71db88739d2" providerId="ADAL" clId="{EF8EB572-EDCB-2E44-8685-1D754581008E}" dt="2023-01-14T15:52:05.334" v="2978" actId="26606"/>
          <ac:spMkLst>
            <pc:docMk/>
            <pc:sldMk cId="2719187844" sldId="259"/>
            <ac:spMk id="4" creationId="{5CE83A81-E6C1-257F-3466-0FCC1F2DBE3C}"/>
          </ac:spMkLst>
        </pc:spChg>
        <pc:spChg chg="mod">
          <ac:chgData name="Bruno Hyska" userId="287a51a8-2b2a-418d-8d14-b71db88739d2" providerId="ADAL" clId="{EF8EB572-EDCB-2E44-8685-1D754581008E}" dt="2023-01-14T15:52:05.334" v="2978" actId="26606"/>
          <ac:spMkLst>
            <pc:docMk/>
            <pc:sldMk cId="2719187844" sldId="259"/>
            <ac:spMk id="5" creationId="{E55BD302-BA22-F356-60C6-C08B146C91E4}"/>
          </ac:spMkLst>
        </pc:spChg>
        <pc:spChg chg="mod">
          <ac:chgData name="Bruno Hyska" userId="287a51a8-2b2a-418d-8d14-b71db88739d2" providerId="ADAL" clId="{EF8EB572-EDCB-2E44-8685-1D754581008E}" dt="2023-01-14T15:52:05.334" v="2978" actId="26606"/>
          <ac:spMkLst>
            <pc:docMk/>
            <pc:sldMk cId="2719187844" sldId="259"/>
            <ac:spMk id="6" creationId="{519E0442-A8E9-1E99-386A-8476D3364E60}"/>
          </ac:spMkLst>
        </pc:spChg>
        <pc:spChg chg="mod">
          <ac:chgData name="Bruno Hyska" userId="287a51a8-2b2a-418d-8d14-b71db88739d2" providerId="ADAL" clId="{EF8EB572-EDCB-2E44-8685-1D754581008E}" dt="2023-01-14T15:52:05.334" v="2978" actId="26606"/>
          <ac:spMkLst>
            <pc:docMk/>
            <pc:sldMk cId="2719187844" sldId="259"/>
            <ac:spMk id="7" creationId="{8AC3B3E1-F13D-0A05-4B33-8794DEEA612B}"/>
          </ac:spMkLst>
        </pc:spChg>
        <pc:spChg chg="add del mod">
          <ac:chgData name="Bruno Hyska" userId="287a51a8-2b2a-418d-8d14-b71db88739d2" providerId="ADAL" clId="{EF8EB572-EDCB-2E44-8685-1D754581008E}" dt="2023-01-11T15:30:42.300" v="43"/>
          <ac:spMkLst>
            <pc:docMk/>
            <pc:sldMk cId="2719187844" sldId="259"/>
            <ac:spMk id="8" creationId="{EEE50476-144F-DDD7-C2F4-6E2E684560E9}"/>
          </ac:spMkLst>
        </pc:spChg>
        <pc:spChg chg="add del mod">
          <ac:chgData name="Bruno Hyska" userId="287a51a8-2b2a-418d-8d14-b71db88739d2" providerId="ADAL" clId="{EF8EB572-EDCB-2E44-8685-1D754581008E}" dt="2023-01-11T15:31:54.190" v="45"/>
          <ac:spMkLst>
            <pc:docMk/>
            <pc:sldMk cId="2719187844" sldId="259"/>
            <ac:spMk id="11" creationId="{6E99E26E-4C4D-6F16-DA85-39B263F3858E}"/>
          </ac:spMkLst>
        </pc:spChg>
        <pc:spChg chg="add del">
          <ac:chgData name="Bruno Hyska" userId="287a51a8-2b2a-418d-8d14-b71db88739d2" providerId="ADAL" clId="{EF8EB572-EDCB-2E44-8685-1D754581008E}" dt="2023-01-14T15:51:59.826" v="2977" actId="26606"/>
          <ac:spMkLst>
            <pc:docMk/>
            <pc:sldMk cId="2719187844" sldId="259"/>
            <ac:spMk id="15" creationId="{0C0CCF94-9536-4A63-8FF2-E37827C92756}"/>
          </ac:spMkLst>
        </pc:spChg>
        <pc:spChg chg="add del">
          <ac:chgData name="Bruno Hyska" userId="287a51a8-2b2a-418d-8d14-b71db88739d2" providerId="ADAL" clId="{EF8EB572-EDCB-2E44-8685-1D754581008E}" dt="2023-01-14T15:51:59.826" v="2977" actId="26606"/>
          <ac:spMkLst>
            <pc:docMk/>
            <pc:sldMk cId="2719187844" sldId="259"/>
            <ac:spMk id="17" creationId="{C970655A-F4C2-4D7E-BAB6-D3BFC5CAE148}"/>
          </ac:spMkLst>
        </pc:spChg>
        <pc:spChg chg="add del">
          <ac:chgData name="Bruno Hyska" userId="287a51a8-2b2a-418d-8d14-b71db88739d2" providerId="ADAL" clId="{EF8EB572-EDCB-2E44-8685-1D754581008E}" dt="2023-01-14T15:51:59.826" v="2977" actId="26606"/>
          <ac:spMkLst>
            <pc:docMk/>
            <pc:sldMk cId="2719187844" sldId="259"/>
            <ac:spMk id="19" creationId="{3389D0BC-BA1D-4360-88F9-D9ECCBDAB50E}"/>
          </ac:spMkLst>
        </pc:spChg>
        <pc:graphicFrameChg chg="add del mod">
          <ac:chgData name="Bruno Hyska" userId="287a51a8-2b2a-418d-8d14-b71db88739d2" providerId="ADAL" clId="{EF8EB572-EDCB-2E44-8685-1D754581008E}" dt="2023-01-11T15:30:42.300" v="43"/>
          <ac:graphicFrameMkLst>
            <pc:docMk/>
            <pc:sldMk cId="2719187844" sldId="259"/>
            <ac:graphicFrameMk id="2" creationId="{13586C87-A2A6-B249-05AC-019128339326}"/>
          </ac:graphicFrameMkLst>
        </pc:graphicFrameChg>
        <pc:graphicFrameChg chg="add del mod">
          <ac:chgData name="Bruno Hyska" userId="287a51a8-2b2a-418d-8d14-b71db88739d2" providerId="ADAL" clId="{EF8EB572-EDCB-2E44-8685-1D754581008E}" dt="2023-01-11T15:31:54.190" v="45"/>
          <ac:graphicFrameMkLst>
            <pc:docMk/>
            <pc:sldMk cId="2719187844" sldId="259"/>
            <ac:graphicFrameMk id="9" creationId="{0EBAA347-A328-CDF9-AD42-A66B06561861}"/>
          </ac:graphicFrameMkLst>
        </pc:graphicFrameChg>
        <pc:graphicFrameChg chg="mod modGraphic">
          <ac:chgData name="Bruno Hyska" userId="287a51a8-2b2a-418d-8d14-b71db88739d2" providerId="ADAL" clId="{EF8EB572-EDCB-2E44-8685-1D754581008E}" dt="2023-01-14T15:52:05.334" v="2978" actId="26606"/>
          <ac:graphicFrameMkLst>
            <pc:docMk/>
            <pc:sldMk cId="2719187844" sldId="259"/>
            <ac:graphicFrameMk id="10" creationId="{3199B69D-580A-500B-5D61-AB30291A80C1}"/>
          </ac:graphicFrameMkLst>
        </pc:graphicFrameChg>
      </pc:sldChg>
      <pc:sldChg chg="modSp modNotesTx">
        <pc:chgData name="Bruno Hyska" userId="287a51a8-2b2a-418d-8d14-b71db88739d2" providerId="ADAL" clId="{EF8EB572-EDCB-2E44-8685-1D754581008E}" dt="2023-01-17T09:52:27.607" v="6422" actId="255"/>
        <pc:sldMkLst>
          <pc:docMk/>
          <pc:sldMk cId="3795173824" sldId="260"/>
        </pc:sldMkLst>
        <pc:picChg chg="mod">
          <ac:chgData name="Bruno Hyska" userId="287a51a8-2b2a-418d-8d14-b71db88739d2" providerId="ADAL" clId="{EF8EB572-EDCB-2E44-8685-1D754581008E}" dt="2023-01-14T16:00:38.717" v="3007" actId="1076"/>
          <ac:picMkLst>
            <pc:docMk/>
            <pc:sldMk cId="3795173824" sldId="260"/>
            <ac:picMk id="2050" creationId="{ECA12F0D-10ED-C709-A077-57E6767630C9}"/>
          </ac:picMkLst>
        </pc:picChg>
        <pc:picChg chg="mod">
          <ac:chgData name="Bruno Hyska" userId="287a51a8-2b2a-418d-8d14-b71db88739d2" providerId="ADAL" clId="{EF8EB572-EDCB-2E44-8685-1D754581008E}" dt="2023-01-14T16:00:36.637" v="3006" actId="1076"/>
          <ac:picMkLst>
            <pc:docMk/>
            <pc:sldMk cId="3795173824" sldId="260"/>
            <ac:picMk id="2052" creationId="{56EBFD93-9F66-44F8-9601-DF51445AE506}"/>
          </ac:picMkLst>
        </pc:picChg>
      </pc:sldChg>
      <pc:sldChg chg="modSp mod modNotesTx">
        <pc:chgData name="Bruno Hyska" userId="287a51a8-2b2a-418d-8d14-b71db88739d2" providerId="ADAL" clId="{EF8EB572-EDCB-2E44-8685-1D754581008E}" dt="2023-01-17T00:49:01.309" v="5923" actId="5793"/>
        <pc:sldMkLst>
          <pc:docMk/>
          <pc:sldMk cId="2112511869" sldId="261"/>
        </pc:sldMkLst>
        <pc:picChg chg="mod">
          <ac:chgData name="Bruno Hyska" userId="287a51a8-2b2a-418d-8d14-b71db88739d2" providerId="ADAL" clId="{EF8EB572-EDCB-2E44-8685-1D754581008E}" dt="2023-01-15T14:01:11.920" v="3060" actId="1440"/>
          <ac:picMkLst>
            <pc:docMk/>
            <pc:sldMk cId="2112511869" sldId="261"/>
            <ac:picMk id="8" creationId="{14EC3956-49F6-D33C-7B9C-1B55C38771B5}"/>
          </ac:picMkLst>
        </pc:picChg>
      </pc:sldChg>
      <pc:sldChg chg="addSp delSp modSp new del mod setBg">
        <pc:chgData name="Bruno Hyska" userId="287a51a8-2b2a-418d-8d14-b71db88739d2" providerId="ADAL" clId="{EF8EB572-EDCB-2E44-8685-1D754581008E}" dt="2023-01-11T15:32:27.798" v="53" actId="2696"/>
        <pc:sldMkLst>
          <pc:docMk/>
          <pc:sldMk cId="3470062858" sldId="261"/>
        </pc:sldMkLst>
        <pc:spChg chg="mod">
          <ac:chgData name="Bruno Hyska" userId="287a51a8-2b2a-418d-8d14-b71db88739d2" providerId="ADAL" clId="{EF8EB572-EDCB-2E44-8685-1D754581008E}" dt="2023-01-11T15:32:21.244" v="51" actId="26606"/>
          <ac:spMkLst>
            <pc:docMk/>
            <pc:sldMk cId="3470062858" sldId="261"/>
            <ac:spMk id="2" creationId="{2C6CFF64-5B39-6B33-F354-505AC6D5E9B6}"/>
          </ac:spMkLst>
        </pc:spChg>
        <pc:spChg chg="del">
          <ac:chgData name="Bruno Hyska" userId="287a51a8-2b2a-418d-8d14-b71db88739d2" providerId="ADAL" clId="{EF8EB572-EDCB-2E44-8685-1D754581008E}" dt="2023-01-11T15:32:03.806" v="47"/>
          <ac:spMkLst>
            <pc:docMk/>
            <pc:sldMk cId="3470062858" sldId="261"/>
            <ac:spMk id="3" creationId="{CF91E8A8-DBCD-5AEE-8BDD-221EA0502CB9}"/>
          </ac:spMkLst>
        </pc:spChg>
        <pc:spChg chg="mod">
          <ac:chgData name="Bruno Hyska" userId="287a51a8-2b2a-418d-8d14-b71db88739d2" providerId="ADAL" clId="{EF8EB572-EDCB-2E44-8685-1D754581008E}" dt="2023-01-11T15:32:21.244" v="51" actId="26606"/>
          <ac:spMkLst>
            <pc:docMk/>
            <pc:sldMk cId="3470062858" sldId="261"/>
            <ac:spMk id="4" creationId="{F0BFD818-0A4E-69F9-0FBB-FCC7F97F7698}"/>
          </ac:spMkLst>
        </pc:spChg>
        <pc:spChg chg="mod">
          <ac:chgData name="Bruno Hyska" userId="287a51a8-2b2a-418d-8d14-b71db88739d2" providerId="ADAL" clId="{EF8EB572-EDCB-2E44-8685-1D754581008E}" dt="2023-01-11T15:32:21.244" v="51" actId="26606"/>
          <ac:spMkLst>
            <pc:docMk/>
            <pc:sldMk cId="3470062858" sldId="261"/>
            <ac:spMk id="5" creationId="{F715C860-A0A8-1C4D-51A8-5483DCA0D93C}"/>
          </ac:spMkLst>
        </pc:spChg>
        <pc:spChg chg="mod">
          <ac:chgData name="Bruno Hyska" userId="287a51a8-2b2a-418d-8d14-b71db88739d2" providerId="ADAL" clId="{EF8EB572-EDCB-2E44-8685-1D754581008E}" dt="2023-01-11T15:32:21.244" v="51" actId="26606"/>
          <ac:spMkLst>
            <pc:docMk/>
            <pc:sldMk cId="3470062858" sldId="261"/>
            <ac:spMk id="6" creationId="{585E5C8F-745A-9D05-78AC-73E50473F2D9}"/>
          </ac:spMkLst>
        </pc:spChg>
        <pc:spChg chg="add del mod">
          <ac:chgData name="Bruno Hyska" userId="287a51a8-2b2a-418d-8d14-b71db88739d2" providerId="ADAL" clId="{EF8EB572-EDCB-2E44-8685-1D754581008E}" dt="2023-01-11T15:32:22.466" v="52"/>
          <ac:spMkLst>
            <pc:docMk/>
            <pc:sldMk cId="3470062858" sldId="261"/>
            <ac:spMk id="8" creationId="{1B9ED0ED-2FF0-BB7F-DE24-90436397A71D}"/>
          </ac:spMkLst>
        </pc:spChg>
        <pc:graphicFrameChg chg="add mod ord">
          <ac:chgData name="Bruno Hyska" userId="287a51a8-2b2a-418d-8d14-b71db88739d2" providerId="ADAL" clId="{EF8EB572-EDCB-2E44-8685-1D754581008E}" dt="2023-01-11T15:32:21.244" v="51" actId="26606"/>
          <ac:graphicFrameMkLst>
            <pc:docMk/>
            <pc:sldMk cId="3470062858" sldId="261"/>
            <ac:graphicFrameMk id="7" creationId="{2D7278D0-66D3-3B46-C54B-927FB8C8E643}"/>
          </ac:graphicFrameMkLst>
        </pc:graphicFrameChg>
      </pc:sldChg>
      <pc:sldChg chg="modSp">
        <pc:chgData name="Bruno Hyska" userId="287a51a8-2b2a-418d-8d14-b71db88739d2" providerId="ADAL" clId="{EF8EB572-EDCB-2E44-8685-1D754581008E}" dt="2023-01-14T15:59:09.226" v="2994"/>
        <pc:sldMkLst>
          <pc:docMk/>
          <pc:sldMk cId="2493691381" sldId="262"/>
        </pc:sldMkLst>
        <pc:picChg chg="mod">
          <ac:chgData name="Bruno Hyska" userId="287a51a8-2b2a-418d-8d14-b71db88739d2" providerId="ADAL" clId="{EF8EB572-EDCB-2E44-8685-1D754581008E}" dt="2023-01-14T15:59:09.226" v="2994"/>
          <ac:picMkLst>
            <pc:docMk/>
            <pc:sldMk cId="2493691381" sldId="262"/>
            <ac:picMk id="8" creationId="{D024BAC5-28D1-20B2-8162-B9ADE5CEE730}"/>
          </ac:picMkLst>
        </pc:picChg>
      </pc:sldChg>
      <pc:sldChg chg="modSp">
        <pc:chgData name="Bruno Hyska" userId="287a51a8-2b2a-418d-8d14-b71db88739d2" providerId="ADAL" clId="{EF8EB572-EDCB-2E44-8685-1D754581008E}" dt="2023-01-15T14:02:55.321" v="3066" actId="1440"/>
        <pc:sldMkLst>
          <pc:docMk/>
          <pc:sldMk cId="1791972104" sldId="263"/>
        </pc:sldMkLst>
        <pc:picChg chg="mod">
          <ac:chgData name="Bruno Hyska" userId="287a51a8-2b2a-418d-8d14-b71db88739d2" providerId="ADAL" clId="{EF8EB572-EDCB-2E44-8685-1D754581008E}" dt="2023-01-15T14:02:55.321" v="3066" actId="1440"/>
          <ac:picMkLst>
            <pc:docMk/>
            <pc:sldMk cId="1791972104" sldId="263"/>
            <ac:picMk id="3078" creationId="{70B7E4A1-5A5D-6982-AB3B-8349DE357D81}"/>
          </ac:picMkLst>
        </pc:picChg>
      </pc:sldChg>
      <pc:sldChg chg="addSp delSp modSp mod">
        <pc:chgData name="Bruno Hyska" userId="287a51a8-2b2a-418d-8d14-b71db88739d2" providerId="ADAL" clId="{EF8EB572-EDCB-2E44-8685-1D754581008E}" dt="2023-02-09T13:34:45.213" v="6453"/>
        <pc:sldMkLst>
          <pc:docMk/>
          <pc:sldMk cId="2496960898" sldId="264"/>
        </pc:sldMkLst>
        <pc:spChg chg="add del mod">
          <ac:chgData name="Bruno Hyska" userId="287a51a8-2b2a-418d-8d14-b71db88739d2" providerId="ADAL" clId="{EF8EB572-EDCB-2E44-8685-1D754581008E}" dt="2023-02-09T13:34:45.213" v="6453"/>
          <ac:spMkLst>
            <pc:docMk/>
            <pc:sldMk cId="2496960898" sldId="264"/>
            <ac:spMk id="3" creationId="{C9E25D08-ACC0-73FD-A2BF-61748C14AB11}"/>
          </ac:spMkLst>
        </pc:spChg>
      </pc:sldChg>
      <pc:sldChg chg="addSp delSp modSp mod modNotesTx">
        <pc:chgData name="Bruno Hyska" userId="287a51a8-2b2a-418d-8d14-b71db88739d2" providerId="ADAL" clId="{EF8EB572-EDCB-2E44-8685-1D754581008E}" dt="2023-01-17T10:03:29.259" v="6450" actId="20577"/>
        <pc:sldMkLst>
          <pc:docMk/>
          <pc:sldMk cId="3278146946" sldId="268"/>
        </pc:sldMkLst>
        <pc:spChg chg="add del mod">
          <ac:chgData name="Bruno Hyska" userId="287a51a8-2b2a-418d-8d14-b71db88739d2" providerId="ADAL" clId="{EF8EB572-EDCB-2E44-8685-1D754581008E}" dt="2023-01-17T09:41:47.030" v="6421"/>
          <ac:spMkLst>
            <pc:docMk/>
            <pc:sldMk cId="3278146946" sldId="268"/>
            <ac:spMk id="10" creationId="{E6A78E22-2878-2881-962D-2BB5CA3FF377}"/>
          </ac:spMkLst>
        </pc:spChg>
        <pc:picChg chg="mod">
          <ac:chgData name="Bruno Hyska" userId="287a51a8-2b2a-418d-8d14-b71db88739d2" providerId="ADAL" clId="{EF8EB572-EDCB-2E44-8685-1D754581008E}" dt="2023-01-15T14:03:33.058" v="3070" actId="1440"/>
          <ac:picMkLst>
            <pc:docMk/>
            <pc:sldMk cId="3278146946" sldId="268"/>
            <ac:picMk id="8" creationId="{E7296200-72DE-4912-0C49-C400438B421D}"/>
          </ac:picMkLst>
        </pc:picChg>
      </pc:sldChg>
      <pc:sldChg chg="modSp mod addCm modCm modNotesTx">
        <pc:chgData name="Bruno Hyska" userId="287a51a8-2b2a-418d-8d14-b71db88739d2" providerId="ADAL" clId="{EF8EB572-EDCB-2E44-8685-1D754581008E}" dt="2023-02-11T22:40:07.808" v="6458" actId="14734"/>
        <pc:sldMkLst>
          <pc:docMk/>
          <pc:sldMk cId="1572106459" sldId="270"/>
        </pc:sldMkLst>
        <pc:spChg chg="mod">
          <ac:chgData name="Bruno Hyska" userId="287a51a8-2b2a-418d-8d14-b71db88739d2" providerId="ADAL" clId="{EF8EB572-EDCB-2E44-8685-1D754581008E}" dt="2023-01-14T13:53:07.268" v="2296" actId="20577"/>
          <ac:spMkLst>
            <pc:docMk/>
            <pc:sldMk cId="1572106459" sldId="270"/>
            <ac:spMk id="3" creationId="{F05A691D-0BF5-F319-19EA-A305863EB76B}"/>
          </ac:spMkLst>
        </pc:spChg>
        <pc:spChg chg="mod">
          <ac:chgData name="Bruno Hyska" userId="287a51a8-2b2a-418d-8d14-b71db88739d2" providerId="ADAL" clId="{EF8EB572-EDCB-2E44-8685-1D754581008E}" dt="2023-01-14T13:54:17.829" v="2314" actId="20577"/>
          <ac:spMkLst>
            <pc:docMk/>
            <pc:sldMk cId="1572106459" sldId="270"/>
            <ac:spMk id="11" creationId="{958FB545-732C-5410-1EC8-C2122BE6B459}"/>
          </ac:spMkLst>
        </pc:spChg>
        <pc:graphicFrameChg chg="mod modGraphic">
          <ac:chgData name="Bruno Hyska" userId="287a51a8-2b2a-418d-8d14-b71db88739d2" providerId="ADAL" clId="{EF8EB572-EDCB-2E44-8685-1D754581008E}" dt="2023-02-11T22:40:07.808" v="6458" actId="14734"/>
          <ac:graphicFrameMkLst>
            <pc:docMk/>
            <pc:sldMk cId="1572106459" sldId="270"/>
            <ac:graphicFrameMk id="7" creationId="{C46B4E4A-95F2-2FF4-3070-EA54435DD6A4}"/>
          </ac:graphicFrameMkLst>
        </pc:graphicFrameChg>
      </pc:sldChg>
      <pc:sldChg chg="addSp delSp modSp mod setBg modCm modNotesTx">
        <pc:chgData name="Bruno Hyska" userId="287a51a8-2b2a-418d-8d14-b71db88739d2" providerId="ADAL" clId="{EF8EB572-EDCB-2E44-8685-1D754581008E}" dt="2023-01-17T00:20:13.296" v="4826" actId="20577"/>
        <pc:sldMkLst>
          <pc:docMk/>
          <pc:sldMk cId="1033949231" sldId="271"/>
        </pc:sldMkLst>
        <pc:spChg chg="del">
          <ac:chgData name="Bruno Hyska" userId="287a51a8-2b2a-418d-8d14-b71db88739d2" providerId="ADAL" clId="{EF8EB572-EDCB-2E44-8685-1D754581008E}" dt="2023-01-14T15:15:20.477" v="2608" actId="931"/>
          <ac:spMkLst>
            <pc:docMk/>
            <pc:sldMk cId="1033949231" sldId="271"/>
            <ac:spMk id="3" creationId="{F05A691D-0BF5-F319-19EA-A305863EB76B}"/>
          </ac:spMkLst>
        </pc:spChg>
        <pc:spChg chg="add mod">
          <ac:chgData name="Bruno Hyska" userId="287a51a8-2b2a-418d-8d14-b71db88739d2" providerId="ADAL" clId="{EF8EB572-EDCB-2E44-8685-1D754581008E}" dt="2023-01-14T15:18:15.921" v="2810" actId="1076"/>
          <ac:spMkLst>
            <pc:docMk/>
            <pc:sldMk cId="1033949231" sldId="271"/>
            <ac:spMk id="9" creationId="{5F815D7D-A939-2C64-A47C-B1366F588B5D}"/>
          </ac:spMkLst>
        </pc:spChg>
        <pc:picChg chg="add mod">
          <ac:chgData name="Bruno Hyska" userId="287a51a8-2b2a-418d-8d14-b71db88739d2" providerId="ADAL" clId="{EF8EB572-EDCB-2E44-8685-1D754581008E}" dt="2023-01-14T15:16:07.999" v="2675" actId="1076"/>
          <ac:picMkLst>
            <pc:docMk/>
            <pc:sldMk cId="1033949231" sldId="271"/>
            <ac:picMk id="8" creationId="{59AB067E-8113-4BC7-2EB0-C4F02CB9497D}"/>
          </ac:picMkLst>
        </pc:picChg>
        <pc:picChg chg="del">
          <ac:chgData name="Bruno Hyska" userId="287a51a8-2b2a-418d-8d14-b71db88739d2" providerId="ADAL" clId="{EF8EB572-EDCB-2E44-8685-1D754581008E}" dt="2023-01-14T15:15:03.001" v="2607" actId="478"/>
          <ac:picMkLst>
            <pc:docMk/>
            <pc:sldMk cId="1033949231" sldId="271"/>
            <ac:picMk id="2050" creationId="{3EAC86EA-7E57-9AE6-B1AD-F2AB2ADF46A7}"/>
          </ac:picMkLst>
        </pc:picChg>
      </pc:sldChg>
      <pc:sldChg chg="addSp delSp modSp mod modNotesTx">
        <pc:chgData name="Bruno Hyska" userId="287a51a8-2b2a-418d-8d14-b71db88739d2" providerId="ADAL" clId="{EF8EB572-EDCB-2E44-8685-1D754581008E}" dt="2023-01-17T08:50:57.556" v="6415" actId="20577"/>
        <pc:sldMkLst>
          <pc:docMk/>
          <pc:sldMk cId="799484014" sldId="272"/>
        </pc:sldMkLst>
        <pc:picChg chg="del mod">
          <ac:chgData name="Bruno Hyska" userId="287a51a8-2b2a-418d-8d14-b71db88739d2" providerId="ADAL" clId="{EF8EB572-EDCB-2E44-8685-1D754581008E}" dt="2023-01-14T13:45:41.478" v="2220" actId="478"/>
          <ac:picMkLst>
            <pc:docMk/>
            <pc:sldMk cId="799484014" sldId="272"/>
            <ac:picMk id="8" creationId="{0880A041-81E0-76C2-64A3-10D62204E3F3}"/>
          </ac:picMkLst>
        </pc:picChg>
        <pc:picChg chg="add mod">
          <ac:chgData name="Bruno Hyska" userId="287a51a8-2b2a-418d-8d14-b71db88739d2" providerId="ADAL" clId="{EF8EB572-EDCB-2E44-8685-1D754581008E}" dt="2023-01-14T13:46:00.652" v="2224" actId="14100"/>
          <ac:picMkLst>
            <pc:docMk/>
            <pc:sldMk cId="799484014" sldId="272"/>
            <ac:picMk id="9" creationId="{38497069-ACC0-7AB4-C3B0-9D7E5843F322}"/>
          </ac:picMkLst>
        </pc:picChg>
      </pc:sldChg>
      <pc:sldChg chg="addSp delSp modSp mod addCm modNotesTx">
        <pc:chgData name="Bruno Hyska" userId="287a51a8-2b2a-418d-8d14-b71db88739d2" providerId="ADAL" clId="{EF8EB572-EDCB-2E44-8685-1D754581008E}" dt="2023-01-17T00:19:22.890" v="4740"/>
        <pc:sldMkLst>
          <pc:docMk/>
          <pc:sldMk cId="843992283" sldId="273"/>
        </pc:sldMkLst>
        <pc:spChg chg="mod">
          <ac:chgData name="Bruno Hyska" userId="287a51a8-2b2a-418d-8d14-b71db88739d2" providerId="ADAL" clId="{EF8EB572-EDCB-2E44-8685-1D754581008E}" dt="2023-01-14T14:35:04.561" v="2593" actId="255"/>
          <ac:spMkLst>
            <pc:docMk/>
            <pc:sldMk cId="843992283" sldId="273"/>
            <ac:spMk id="3" creationId="{F05A691D-0BF5-F319-19EA-A305863EB76B}"/>
          </ac:spMkLst>
        </pc:spChg>
        <pc:spChg chg="mod">
          <ac:chgData name="Bruno Hyska" userId="287a51a8-2b2a-418d-8d14-b71db88739d2" providerId="ADAL" clId="{EF8EB572-EDCB-2E44-8685-1D754581008E}" dt="2023-01-14T14:35:45.830" v="2596" actId="1076"/>
          <ac:spMkLst>
            <pc:docMk/>
            <pc:sldMk cId="843992283" sldId="273"/>
            <ac:spMk id="9" creationId="{A1516AA7-2BC2-3FCC-10D0-85D88FFF6DA4}"/>
          </ac:spMkLst>
        </pc:spChg>
        <pc:spChg chg="del mod">
          <ac:chgData name="Bruno Hyska" userId="287a51a8-2b2a-418d-8d14-b71db88739d2" providerId="ADAL" clId="{EF8EB572-EDCB-2E44-8685-1D754581008E}" dt="2023-01-14T13:54:33.198" v="2316" actId="478"/>
          <ac:spMkLst>
            <pc:docMk/>
            <pc:sldMk cId="843992283" sldId="273"/>
            <ac:spMk id="10" creationId="{0026F3C9-B0B3-AE1E-93AB-675696CF95D4}"/>
          </ac:spMkLst>
        </pc:spChg>
        <pc:spChg chg="mod">
          <ac:chgData name="Bruno Hyska" userId="287a51a8-2b2a-418d-8d14-b71db88739d2" providerId="ADAL" clId="{EF8EB572-EDCB-2E44-8685-1D754581008E}" dt="2023-01-14T14:35:39.431" v="2595" actId="1076"/>
          <ac:spMkLst>
            <pc:docMk/>
            <pc:sldMk cId="843992283" sldId="273"/>
            <ac:spMk id="11" creationId="{51FAFA1E-1C1C-677A-ABC8-C78FED0AF413}"/>
          </ac:spMkLst>
        </pc:spChg>
        <pc:spChg chg="mod">
          <ac:chgData name="Bruno Hyska" userId="287a51a8-2b2a-418d-8d14-b71db88739d2" providerId="ADAL" clId="{EF8EB572-EDCB-2E44-8685-1D754581008E}" dt="2023-01-14T14:36:19.880" v="2599" actId="1076"/>
          <ac:spMkLst>
            <pc:docMk/>
            <pc:sldMk cId="843992283" sldId="273"/>
            <ac:spMk id="12" creationId="{16A6F08B-65EE-42B7-4B87-5D2B66A51F40}"/>
          </ac:spMkLst>
        </pc:spChg>
        <pc:spChg chg="mod">
          <ac:chgData name="Bruno Hyska" userId="287a51a8-2b2a-418d-8d14-b71db88739d2" providerId="ADAL" clId="{EF8EB572-EDCB-2E44-8685-1D754581008E}" dt="2023-01-14T14:35:59.990" v="2598" actId="14100"/>
          <ac:spMkLst>
            <pc:docMk/>
            <pc:sldMk cId="843992283" sldId="273"/>
            <ac:spMk id="14" creationId="{398E32E9-19F7-6703-0272-29129DA16A2B}"/>
          </ac:spMkLst>
        </pc:spChg>
        <pc:graphicFrameChg chg="mod">
          <ac:chgData name="Bruno Hyska" userId="287a51a8-2b2a-418d-8d14-b71db88739d2" providerId="ADAL" clId="{EF8EB572-EDCB-2E44-8685-1D754581008E}" dt="2023-01-14T13:54:45.726" v="2318" actId="1076"/>
          <ac:graphicFrameMkLst>
            <pc:docMk/>
            <pc:sldMk cId="843992283" sldId="273"/>
            <ac:graphicFrameMk id="7" creationId="{C46B4E4A-95F2-2FF4-3070-EA54435DD6A4}"/>
          </ac:graphicFrameMkLst>
        </pc:graphicFrameChg>
        <pc:picChg chg="add mod">
          <ac:chgData name="Bruno Hyska" userId="287a51a8-2b2a-418d-8d14-b71db88739d2" providerId="ADAL" clId="{EF8EB572-EDCB-2E44-8685-1D754581008E}" dt="2023-01-14T14:36:43.831" v="2601" actId="1076"/>
          <ac:picMkLst>
            <pc:docMk/>
            <pc:sldMk cId="843992283" sldId="273"/>
            <ac:picMk id="13" creationId="{1C66E936-9220-9C67-3A89-F3625159C9C9}"/>
          </ac:picMkLst>
        </pc:picChg>
        <pc:picChg chg="add mod">
          <ac:chgData name="Bruno Hyska" userId="287a51a8-2b2a-418d-8d14-b71db88739d2" providerId="ADAL" clId="{EF8EB572-EDCB-2E44-8685-1D754581008E}" dt="2023-01-14T14:36:36.214" v="2600" actId="1076"/>
          <ac:picMkLst>
            <pc:docMk/>
            <pc:sldMk cId="843992283" sldId="273"/>
            <ac:picMk id="15" creationId="{F68C37F2-E1DE-59FA-285C-C6130D8FCF8D}"/>
          </ac:picMkLst>
        </pc:picChg>
        <pc:picChg chg="add del mod">
          <ac:chgData name="Bruno Hyska" userId="287a51a8-2b2a-418d-8d14-b71db88739d2" providerId="ADAL" clId="{EF8EB572-EDCB-2E44-8685-1D754581008E}" dt="2023-01-14T14:11:37.223" v="2429"/>
          <ac:picMkLst>
            <pc:docMk/>
            <pc:sldMk cId="843992283" sldId="273"/>
            <ac:picMk id="16" creationId="{6A00E6F3-7DE0-2A63-29B7-500A4E748A46}"/>
          </ac:picMkLst>
        </pc:picChg>
        <pc:picChg chg="add mod">
          <ac:chgData name="Bruno Hyska" userId="287a51a8-2b2a-418d-8d14-b71db88739d2" providerId="ADAL" clId="{EF8EB572-EDCB-2E44-8685-1D754581008E}" dt="2023-01-14T14:36:59.766" v="2603" actId="1076"/>
          <ac:picMkLst>
            <pc:docMk/>
            <pc:sldMk cId="843992283" sldId="273"/>
            <ac:picMk id="17" creationId="{E576444D-1B25-09A2-4958-B39C43F981BC}"/>
          </ac:picMkLst>
        </pc:picChg>
      </pc:sldChg>
      <pc:sldChg chg="modSp mod">
        <pc:chgData name="Bruno Hyska" userId="287a51a8-2b2a-418d-8d14-b71db88739d2" providerId="ADAL" clId="{EF8EB572-EDCB-2E44-8685-1D754581008E}" dt="2023-01-15T14:02:19.386" v="3064" actId="1440"/>
        <pc:sldMkLst>
          <pc:docMk/>
          <pc:sldMk cId="460199674" sldId="278"/>
        </pc:sldMkLst>
        <pc:spChg chg="mod">
          <ac:chgData name="Bruno Hyska" userId="287a51a8-2b2a-418d-8d14-b71db88739d2" providerId="ADAL" clId="{EF8EB572-EDCB-2E44-8685-1D754581008E}" dt="2023-01-14T15:58:54.791" v="2993" actId="14100"/>
          <ac:spMkLst>
            <pc:docMk/>
            <pc:sldMk cId="460199674" sldId="278"/>
            <ac:spMk id="3" creationId="{9EF2E865-3A6C-0C88-5624-9CDC49C88761}"/>
          </ac:spMkLst>
        </pc:spChg>
        <pc:picChg chg="mod">
          <ac:chgData name="Bruno Hyska" userId="287a51a8-2b2a-418d-8d14-b71db88739d2" providerId="ADAL" clId="{EF8EB572-EDCB-2E44-8685-1D754581008E}" dt="2023-01-15T14:02:19.386" v="3064" actId="1440"/>
          <ac:picMkLst>
            <pc:docMk/>
            <pc:sldMk cId="460199674" sldId="278"/>
            <ac:picMk id="7" creationId="{F18FD249-2B9E-1A80-2FDC-81EA5BE675E8}"/>
          </ac:picMkLst>
        </pc:picChg>
      </pc:sldChg>
      <pc:sldMasterChg chg="modSldLayout">
        <pc:chgData name="Bruno Hyska" userId="287a51a8-2b2a-418d-8d14-b71db88739d2" providerId="ADAL" clId="{EF8EB572-EDCB-2E44-8685-1D754581008E}" dt="2023-02-19T12:36:17.559" v="6472"/>
        <pc:sldMasterMkLst>
          <pc:docMk/>
          <pc:sldMasterMk cId="2308126324" sldId="2147483660"/>
        </pc:sldMasterMkLst>
        <pc:sldLayoutChg chg="addSp delSp modSp mod">
          <pc:chgData name="Bruno Hyska" userId="287a51a8-2b2a-418d-8d14-b71db88739d2" providerId="ADAL" clId="{EF8EB572-EDCB-2E44-8685-1D754581008E}" dt="2023-02-19T12:36:17.559" v="6472"/>
          <pc:sldLayoutMkLst>
            <pc:docMk/>
            <pc:sldMasterMk cId="2308126324" sldId="2147483648"/>
            <pc:sldLayoutMk cId="1180174080" sldId="2147483666"/>
          </pc:sldLayoutMkLst>
          <pc:spChg chg="del">
            <ac:chgData name="Bruno Hyska" userId="287a51a8-2b2a-418d-8d14-b71db88739d2" providerId="ADAL" clId="{EF8EB572-EDCB-2E44-8685-1D754581008E}" dt="2023-02-19T12:36:16.865" v="6471"/>
            <ac:spMkLst>
              <pc:docMk/>
              <pc:sldMasterMk cId="2308126324" sldId="2147483648"/>
              <pc:sldLayoutMk cId="1180174080" sldId="2147483666"/>
              <ac:spMk id="2" creationId="{058377C0-ABDC-835D-D8E6-964FD475ACF7}"/>
            </ac:spMkLst>
          </pc:spChg>
          <pc:spChg chg="add del mod">
            <ac:chgData name="Bruno Hyska" userId="287a51a8-2b2a-418d-8d14-b71db88739d2" providerId="ADAL" clId="{EF8EB572-EDCB-2E44-8685-1D754581008E}" dt="2023-02-19T12:36:15.078" v="6470"/>
            <ac:spMkLst>
              <pc:docMk/>
              <pc:sldMasterMk cId="2308126324" sldId="2147483648"/>
              <pc:sldLayoutMk cId="1180174080" sldId="2147483666"/>
              <ac:spMk id="6" creationId="{C634C367-8FBA-0ED7-B4B5-EB268AA1E3C8}"/>
            </ac:spMkLst>
          </pc:spChg>
          <pc:spChg chg="add mod">
            <ac:chgData name="Bruno Hyska" userId="287a51a8-2b2a-418d-8d14-b71db88739d2" providerId="ADAL" clId="{EF8EB572-EDCB-2E44-8685-1D754581008E}" dt="2023-02-19T12:36:17.559" v="6472"/>
            <ac:spMkLst>
              <pc:docMk/>
              <pc:sldMasterMk cId="2308126324" sldId="2147483648"/>
              <pc:sldLayoutMk cId="1180174080" sldId="2147483666"/>
              <ac:spMk id="7" creationId="{488BA8FD-DF8A-950D-CBAA-0E1EE414228B}"/>
            </ac:spMkLst>
          </pc:spChg>
        </pc:sldLayoutChg>
      </pc:sldMasterChg>
    </pc:docChg>
  </pc:docChgLst>
  <pc:docChgLst>
    <pc:chgData name="Furkan Ali Yurdakul" userId="S::furkan.yurdakul001@stud.fh-dortmund.de::5d558e8f-e739-41cf-b607-51869895909e" providerId="AD" clId="Web-{48186397-9A2C-4BCF-8101-8DB42199ED56}"/>
    <pc:docChg chg="addSld delSld modSld">
      <pc:chgData name="Furkan Ali Yurdakul" userId="S::furkan.yurdakul001@stud.fh-dortmund.de::5d558e8f-e739-41cf-b607-51869895909e" providerId="AD" clId="Web-{48186397-9A2C-4BCF-8101-8DB42199ED56}" dt="2023-02-19T21:48:39.338" v="31"/>
      <pc:docMkLst>
        <pc:docMk/>
      </pc:docMkLst>
      <pc:sldChg chg="del">
        <pc:chgData name="Furkan Ali Yurdakul" userId="S::furkan.yurdakul001@stud.fh-dortmund.de::5d558e8f-e739-41cf-b607-51869895909e" providerId="AD" clId="Web-{48186397-9A2C-4BCF-8101-8DB42199ED56}" dt="2023-02-19T21:48:39.338" v="31"/>
        <pc:sldMkLst>
          <pc:docMk/>
          <pc:sldMk cId="919802374" sldId="266"/>
        </pc:sldMkLst>
      </pc:sldChg>
      <pc:sldChg chg="modSp">
        <pc:chgData name="Furkan Ali Yurdakul" userId="S::furkan.yurdakul001@stud.fh-dortmund.de::5d558e8f-e739-41cf-b607-51869895909e" providerId="AD" clId="Web-{48186397-9A2C-4BCF-8101-8DB42199ED56}" dt="2023-02-19T21:39:45.209" v="17" actId="20577"/>
        <pc:sldMkLst>
          <pc:docMk/>
          <pc:sldMk cId="887753746" sldId="290"/>
        </pc:sldMkLst>
        <pc:graphicFrameChg chg="modGraphic">
          <ac:chgData name="Furkan Ali Yurdakul" userId="S::furkan.yurdakul001@stud.fh-dortmund.de::5d558e8f-e739-41cf-b607-51869895909e" providerId="AD" clId="Web-{48186397-9A2C-4BCF-8101-8DB42199ED56}" dt="2023-02-19T21:39:45.209" v="17" actId="20577"/>
          <ac:graphicFrameMkLst>
            <pc:docMk/>
            <pc:sldMk cId="887753746" sldId="290"/>
            <ac:graphicFrameMk id="13" creationId="{97B32F21-B0ED-39D6-A711-01D6F7A8D4F3}"/>
          </ac:graphicFrameMkLst>
        </pc:graphicFrameChg>
      </pc:sldChg>
      <pc:sldChg chg="del">
        <pc:chgData name="Furkan Ali Yurdakul" userId="S::furkan.yurdakul001@stud.fh-dortmund.de::5d558e8f-e739-41cf-b607-51869895909e" providerId="AD" clId="Web-{48186397-9A2C-4BCF-8101-8DB42199ED56}" dt="2023-02-19T21:48:39.338" v="30"/>
        <pc:sldMkLst>
          <pc:docMk/>
          <pc:sldMk cId="133206837" sldId="292"/>
        </pc:sldMkLst>
      </pc:sldChg>
      <pc:sldChg chg="del">
        <pc:chgData name="Furkan Ali Yurdakul" userId="S::furkan.yurdakul001@stud.fh-dortmund.de::5d558e8f-e739-41cf-b607-51869895909e" providerId="AD" clId="Web-{48186397-9A2C-4BCF-8101-8DB42199ED56}" dt="2023-02-19T21:48:39.322" v="29"/>
        <pc:sldMkLst>
          <pc:docMk/>
          <pc:sldMk cId="3538504626" sldId="293"/>
        </pc:sldMkLst>
      </pc:sldChg>
      <pc:sldChg chg="addSp delSp modSp add replId">
        <pc:chgData name="Furkan Ali Yurdakul" userId="S::furkan.yurdakul001@stud.fh-dortmund.de::5d558e8f-e739-41cf-b607-51869895909e" providerId="AD" clId="Web-{48186397-9A2C-4BCF-8101-8DB42199ED56}" dt="2023-02-19T21:46:49.759" v="28" actId="1076"/>
        <pc:sldMkLst>
          <pc:docMk/>
          <pc:sldMk cId="2414252211" sldId="299"/>
        </pc:sldMkLst>
        <pc:spChg chg="add del mod">
          <ac:chgData name="Furkan Ali Yurdakul" userId="S::furkan.yurdakul001@stud.fh-dortmund.de::5d558e8f-e739-41cf-b607-51869895909e" providerId="AD" clId="Web-{48186397-9A2C-4BCF-8101-8DB42199ED56}" dt="2023-02-19T21:46:37.899" v="26"/>
          <ac:spMkLst>
            <pc:docMk/>
            <pc:sldMk cId="2414252211" sldId="299"/>
            <ac:spMk id="7" creationId="{95B2783D-EFE4-693D-ED5B-ACB09755C895}"/>
          </ac:spMkLst>
        </pc:spChg>
        <pc:spChg chg="del">
          <ac:chgData name="Furkan Ali Yurdakul" userId="S::furkan.yurdakul001@stud.fh-dortmund.de::5d558e8f-e739-41cf-b607-51869895909e" providerId="AD" clId="Web-{48186397-9A2C-4BCF-8101-8DB42199ED56}" dt="2023-02-19T21:46:36.446" v="22"/>
          <ac:spMkLst>
            <pc:docMk/>
            <pc:sldMk cId="2414252211" sldId="299"/>
            <ac:spMk id="14" creationId="{FC07AF61-077C-1279-DE6C-A85B0DF7221C}"/>
          </ac:spMkLst>
        </pc:spChg>
        <pc:spChg chg="del">
          <ac:chgData name="Furkan Ali Yurdakul" userId="S::furkan.yurdakul001@stud.fh-dortmund.de::5d558e8f-e739-41cf-b607-51869895909e" providerId="AD" clId="Web-{48186397-9A2C-4BCF-8101-8DB42199ED56}" dt="2023-02-19T21:46:36.446" v="20"/>
          <ac:spMkLst>
            <pc:docMk/>
            <pc:sldMk cId="2414252211" sldId="299"/>
            <ac:spMk id="22" creationId="{3DD0422A-4E72-B015-352F-31B602226750}"/>
          </ac:spMkLst>
        </pc:spChg>
        <pc:spChg chg="del">
          <ac:chgData name="Furkan Ali Yurdakul" userId="S::furkan.yurdakul001@stud.fh-dortmund.de::5d558e8f-e739-41cf-b607-51869895909e" providerId="AD" clId="Web-{48186397-9A2C-4BCF-8101-8DB42199ED56}" dt="2023-02-19T21:46:36.446" v="19"/>
          <ac:spMkLst>
            <pc:docMk/>
            <pc:sldMk cId="2414252211" sldId="299"/>
            <ac:spMk id="23" creationId="{8496479B-678A-BC4A-67F3-681D468A0964}"/>
          </ac:spMkLst>
        </pc:spChg>
        <pc:picChg chg="del">
          <ac:chgData name="Furkan Ali Yurdakul" userId="S::furkan.yurdakul001@stud.fh-dortmund.de::5d558e8f-e739-41cf-b607-51869895909e" providerId="AD" clId="Web-{48186397-9A2C-4BCF-8101-8DB42199ED56}" dt="2023-02-19T21:46:36.493" v="25"/>
          <ac:picMkLst>
            <pc:docMk/>
            <pc:sldMk cId="2414252211" sldId="299"/>
            <ac:picMk id="8" creationId="{A16A4593-3729-F592-998E-1B81B3E5F488}"/>
          </ac:picMkLst>
        </pc:picChg>
        <pc:picChg chg="add mod ord">
          <ac:chgData name="Furkan Ali Yurdakul" userId="S::furkan.yurdakul001@stud.fh-dortmund.de::5d558e8f-e739-41cf-b607-51869895909e" providerId="AD" clId="Web-{48186397-9A2C-4BCF-8101-8DB42199ED56}" dt="2023-02-19T21:46:49.759" v="28" actId="1076"/>
          <ac:picMkLst>
            <pc:docMk/>
            <pc:sldMk cId="2414252211" sldId="299"/>
            <ac:picMk id="9" creationId="{E34A13C8-1E66-AFE0-96C3-B425749639BB}"/>
          </ac:picMkLst>
        </pc:picChg>
        <pc:picChg chg="del">
          <ac:chgData name="Furkan Ali Yurdakul" userId="S::furkan.yurdakul001@stud.fh-dortmund.de::5d558e8f-e739-41cf-b607-51869895909e" providerId="AD" clId="Web-{48186397-9A2C-4BCF-8101-8DB42199ED56}" dt="2023-02-19T21:46:36.446" v="24"/>
          <ac:picMkLst>
            <pc:docMk/>
            <pc:sldMk cId="2414252211" sldId="299"/>
            <ac:picMk id="10" creationId="{95DA295C-C1CB-186D-2440-5728D63B9ACD}"/>
          </ac:picMkLst>
        </pc:picChg>
        <pc:picChg chg="del">
          <ac:chgData name="Furkan Ali Yurdakul" userId="S::furkan.yurdakul001@stud.fh-dortmund.de::5d558e8f-e739-41cf-b607-51869895909e" providerId="AD" clId="Web-{48186397-9A2C-4BCF-8101-8DB42199ED56}" dt="2023-02-19T21:46:36.446" v="23"/>
          <ac:picMkLst>
            <pc:docMk/>
            <pc:sldMk cId="2414252211" sldId="299"/>
            <ac:picMk id="13" creationId="{CE69DEC4-7785-5156-8D68-1DDAD9F4437B}"/>
          </ac:picMkLst>
        </pc:picChg>
        <pc:picChg chg="del">
          <ac:chgData name="Furkan Ali Yurdakul" userId="S::furkan.yurdakul001@stud.fh-dortmund.de::5d558e8f-e739-41cf-b607-51869895909e" providerId="AD" clId="Web-{48186397-9A2C-4BCF-8101-8DB42199ED56}" dt="2023-02-19T21:46:36.446" v="21"/>
          <ac:picMkLst>
            <pc:docMk/>
            <pc:sldMk cId="2414252211" sldId="299"/>
            <ac:picMk id="21" creationId="{DEEC777C-D74A-969F-50B6-0483FEB1C74F}"/>
          </ac:picMkLst>
        </pc:picChg>
      </pc:sldChg>
    </pc:docChg>
  </pc:docChgLst>
  <pc:docChgLst>
    <pc:chgData name="Furkan Ali Yurdakul" userId="5d558e8f-e739-41cf-b607-51869895909e" providerId="ADAL" clId="{86168D83-1193-4AA7-AFA0-58084CF41D60}"/>
    <pc:docChg chg="undo custSel modSld">
      <pc:chgData name="Furkan Ali Yurdakul" userId="5d558e8f-e739-41cf-b607-51869895909e" providerId="ADAL" clId="{86168D83-1193-4AA7-AFA0-58084CF41D60}" dt="2023-02-07T13:07:07.801" v="58" actId="20577"/>
      <pc:docMkLst>
        <pc:docMk/>
      </pc:docMkLst>
      <pc:sldChg chg="modSp mod">
        <pc:chgData name="Furkan Ali Yurdakul" userId="5d558e8f-e739-41cf-b607-51869895909e" providerId="ADAL" clId="{86168D83-1193-4AA7-AFA0-58084CF41D60}" dt="2023-02-07T13:07:07.801" v="58" actId="20577"/>
        <pc:sldMkLst>
          <pc:docMk/>
          <pc:sldMk cId="922548223" sldId="256"/>
        </pc:sldMkLst>
        <pc:spChg chg="mod">
          <ac:chgData name="Furkan Ali Yurdakul" userId="5d558e8f-e739-41cf-b607-51869895909e" providerId="ADAL" clId="{86168D83-1193-4AA7-AFA0-58084CF41D60}" dt="2023-02-07T13:07:07.684" v="54" actId="20577"/>
          <ac:spMkLst>
            <pc:docMk/>
            <pc:sldMk cId="922548223" sldId="256"/>
            <ac:spMk id="2" creationId="{DA8887FC-0BCB-C538-4B68-8EEBD56B2BD2}"/>
          </ac:spMkLst>
        </pc:spChg>
        <pc:spChg chg="mod">
          <ac:chgData name="Furkan Ali Yurdakul" userId="5d558e8f-e739-41cf-b607-51869895909e" providerId="ADAL" clId="{86168D83-1193-4AA7-AFA0-58084CF41D60}" dt="2023-02-07T13:07:07.564" v="50" actId="20577"/>
          <ac:spMkLst>
            <pc:docMk/>
            <pc:sldMk cId="922548223" sldId="256"/>
            <ac:spMk id="7" creationId="{81EF680A-534B-77E2-2F0B-8B6FD9DD9B0E}"/>
          </ac:spMkLst>
        </pc:spChg>
        <pc:spChg chg="mod">
          <ac:chgData name="Furkan Ali Yurdakul" userId="5d558e8f-e739-41cf-b607-51869895909e" providerId="ADAL" clId="{86168D83-1193-4AA7-AFA0-58084CF41D60}" dt="2023-02-07T13:07:07.801" v="58" actId="20577"/>
          <ac:spMkLst>
            <pc:docMk/>
            <pc:sldMk cId="922548223" sldId="256"/>
            <ac:spMk id="8" creationId="{FBC85268-28AA-1E78-0DA6-39F7F9C26F7D}"/>
          </ac:spMkLst>
        </pc:spChg>
      </pc:sldChg>
    </pc:docChg>
  </pc:docChgLst>
  <pc:docChgLst>
    <pc:chgData name="Bruno Hyska" userId="287a51a8-2b2a-418d-8d14-b71db88739d2" providerId="ADAL" clId="{79B24C26-EF30-7D4A-AFB1-C6FA542B63F7}"/>
    <pc:docChg chg="undo redo custSel addSld delSld modSld sldOrd">
      <pc:chgData name="Bruno Hyska" userId="287a51a8-2b2a-418d-8d14-b71db88739d2" providerId="ADAL" clId="{79B24C26-EF30-7D4A-AFB1-C6FA542B63F7}" dt="2023-02-19T22:51:35.903" v="2088" actId="255"/>
      <pc:docMkLst>
        <pc:docMk/>
      </pc:docMkLst>
      <pc:sldChg chg="modSp mod">
        <pc:chgData name="Bruno Hyska" userId="287a51a8-2b2a-418d-8d14-b71db88739d2" providerId="ADAL" clId="{79B24C26-EF30-7D4A-AFB1-C6FA542B63F7}" dt="2023-02-19T19:54:49.669" v="1700" actId="1440"/>
        <pc:sldMkLst>
          <pc:docMk/>
          <pc:sldMk cId="922548223" sldId="256"/>
        </pc:sldMkLst>
        <pc:picChg chg="mod">
          <ac:chgData name="Bruno Hyska" userId="287a51a8-2b2a-418d-8d14-b71db88739d2" providerId="ADAL" clId="{79B24C26-EF30-7D4A-AFB1-C6FA542B63F7}" dt="2023-02-19T19:54:49.669" v="1700" actId="1440"/>
          <ac:picMkLst>
            <pc:docMk/>
            <pc:sldMk cId="922548223" sldId="256"/>
            <ac:picMk id="12" creationId="{CB1FD63D-37A3-CFF7-166C-70DDD3932FA5}"/>
          </ac:picMkLst>
        </pc:picChg>
      </pc:sldChg>
      <pc:sldChg chg="addSp delSp modSp del mod setBg delCm">
        <pc:chgData name="Bruno Hyska" userId="287a51a8-2b2a-418d-8d14-b71db88739d2" providerId="ADAL" clId="{79B24C26-EF30-7D4A-AFB1-C6FA542B63F7}" dt="2023-02-19T13:39:19.282" v="571" actId="2696"/>
        <pc:sldMkLst>
          <pc:docMk/>
          <pc:sldMk cId="3485174888" sldId="257"/>
        </pc:sldMkLst>
        <pc:spChg chg="mod">
          <ac:chgData name="Bruno Hyska" userId="287a51a8-2b2a-418d-8d14-b71db88739d2" providerId="ADAL" clId="{79B24C26-EF30-7D4A-AFB1-C6FA542B63F7}" dt="2023-02-19T13:37:26.340" v="566" actId="26606"/>
          <ac:spMkLst>
            <pc:docMk/>
            <pc:sldMk cId="3485174888" sldId="257"/>
            <ac:spMk id="3" creationId="{08550EEC-1C99-12CB-F8E8-75C5C52E0F20}"/>
          </ac:spMkLst>
        </pc:spChg>
        <pc:spChg chg="mod">
          <ac:chgData name="Bruno Hyska" userId="287a51a8-2b2a-418d-8d14-b71db88739d2" providerId="ADAL" clId="{79B24C26-EF30-7D4A-AFB1-C6FA542B63F7}" dt="2023-02-19T13:37:26.340" v="566" actId="26606"/>
          <ac:spMkLst>
            <pc:docMk/>
            <pc:sldMk cId="3485174888" sldId="257"/>
            <ac:spMk id="4" creationId="{5CE83A81-E6C1-257F-3466-0FCC1F2DBE3C}"/>
          </ac:spMkLst>
        </pc:spChg>
        <pc:spChg chg="mod">
          <ac:chgData name="Bruno Hyska" userId="287a51a8-2b2a-418d-8d14-b71db88739d2" providerId="ADAL" clId="{79B24C26-EF30-7D4A-AFB1-C6FA542B63F7}" dt="2023-02-19T13:37:26.340" v="566" actId="26606"/>
          <ac:spMkLst>
            <pc:docMk/>
            <pc:sldMk cId="3485174888" sldId="257"/>
            <ac:spMk id="5" creationId="{E55BD302-BA22-F356-60C6-C08B146C91E4}"/>
          </ac:spMkLst>
        </pc:spChg>
        <pc:spChg chg="mod">
          <ac:chgData name="Bruno Hyska" userId="287a51a8-2b2a-418d-8d14-b71db88739d2" providerId="ADAL" clId="{79B24C26-EF30-7D4A-AFB1-C6FA542B63F7}" dt="2023-02-19T13:37:26.340" v="566" actId="26606"/>
          <ac:spMkLst>
            <pc:docMk/>
            <pc:sldMk cId="3485174888" sldId="257"/>
            <ac:spMk id="6" creationId="{519E0442-A8E9-1E99-386A-8476D3364E60}"/>
          </ac:spMkLst>
        </pc:spChg>
        <pc:spChg chg="add del mod">
          <ac:chgData name="Bruno Hyska" userId="287a51a8-2b2a-418d-8d14-b71db88739d2" providerId="ADAL" clId="{79B24C26-EF30-7D4A-AFB1-C6FA542B63F7}" dt="2023-02-19T13:36:30.127" v="562" actId="26606"/>
          <ac:spMkLst>
            <pc:docMk/>
            <pc:sldMk cId="3485174888" sldId="257"/>
            <ac:spMk id="7" creationId="{8AC3B3E1-F13D-0A05-4B33-8794DEEA612B}"/>
          </ac:spMkLst>
        </pc:spChg>
        <pc:spChg chg="add">
          <ac:chgData name="Bruno Hyska" userId="287a51a8-2b2a-418d-8d14-b71db88739d2" providerId="ADAL" clId="{79B24C26-EF30-7D4A-AFB1-C6FA542B63F7}" dt="2023-02-19T13:37:26.340" v="566" actId="26606"/>
          <ac:spMkLst>
            <pc:docMk/>
            <pc:sldMk cId="3485174888" sldId="257"/>
            <ac:spMk id="18" creationId="{955A2079-FA98-4876-80F0-72364A7D2EA4}"/>
          </ac:spMkLst>
        </pc:spChg>
        <pc:graphicFrameChg chg="add del mod">
          <ac:chgData name="Bruno Hyska" userId="287a51a8-2b2a-418d-8d14-b71db88739d2" providerId="ADAL" clId="{79B24C26-EF30-7D4A-AFB1-C6FA542B63F7}" dt="2023-02-19T13:34:41.258" v="435" actId="478"/>
          <ac:graphicFrameMkLst>
            <pc:docMk/>
            <pc:sldMk cId="3485174888" sldId="257"/>
            <ac:graphicFrameMk id="8" creationId="{FB102F7D-C393-86D8-E17E-A70653325D6F}"/>
          </ac:graphicFrameMkLst>
        </pc:graphicFrameChg>
        <pc:graphicFrameChg chg="add del">
          <ac:chgData name="Bruno Hyska" userId="287a51a8-2b2a-418d-8d14-b71db88739d2" providerId="ADAL" clId="{79B24C26-EF30-7D4A-AFB1-C6FA542B63F7}" dt="2023-02-19T13:35:54.906" v="553" actId="26606"/>
          <ac:graphicFrameMkLst>
            <pc:docMk/>
            <pc:sldMk cId="3485174888" sldId="257"/>
            <ac:graphicFrameMk id="11" creationId="{33B37522-3DEA-0134-A960-C235543402EA}"/>
          </ac:graphicFrameMkLst>
        </pc:graphicFrameChg>
        <pc:graphicFrameChg chg="add mod ord modGraphic">
          <ac:chgData name="Bruno Hyska" userId="287a51a8-2b2a-418d-8d14-b71db88739d2" providerId="ADAL" clId="{79B24C26-EF30-7D4A-AFB1-C6FA542B63F7}" dt="2023-02-19T13:37:26.340" v="566" actId="26606"/>
          <ac:graphicFrameMkLst>
            <pc:docMk/>
            <pc:sldMk cId="3485174888" sldId="257"/>
            <ac:graphicFrameMk id="13" creationId="{69539130-AADE-22D4-8A06-5D123971FB39}"/>
          </ac:graphicFrameMkLst>
        </pc:graphicFrameChg>
        <pc:picChg chg="del">
          <ac:chgData name="Bruno Hyska" userId="287a51a8-2b2a-418d-8d14-b71db88739d2" providerId="ADAL" clId="{79B24C26-EF30-7D4A-AFB1-C6FA542B63F7}" dt="2023-02-19T13:20:58.883" v="343" actId="478"/>
          <ac:picMkLst>
            <pc:docMk/>
            <pc:sldMk cId="3485174888" sldId="257"/>
            <ac:picMk id="14" creationId="{E85D8A6E-493F-A1BD-5641-14FA34F1A90A}"/>
          </ac:picMkLst>
        </pc:picChg>
        <pc:picChg chg="del">
          <ac:chgData name="Bruno Hyska" userId="287a51a8-2b2a-418d-8d14-b71db88739d2" providerId="ADAL" clId="{79B24C26-EF30-7D4A-AFB1-C6FA542B63F7}" dt="2023-02-19T13:20:59.870" v="344" actId="478"/>
          <ac:picMkLst>
            <pc:docMk/>
            <pc:sldMk cId="3485174888" sldId="257"/>
            <ac:picMk id="1026" creationId="{4E726AD0-2B32-B047-8716-2ED53EECB2BD}"/>
          </ac:picMkLst>
        </pc:picChg>
      </pc:sldChg>
      <pc:sldChg chg="addSp delSp modSp del mod setClrOvrMap">
        <pc:chgData name="Bruno Hyska" userId="287a51a8-2b2a-418d-8d14-b71db88739d2" providerId="ADAL" clId="{79B24C26-EF30-7D4A-AFB1-C6FA542B63F7}" dt="2023-02-19T16:27:26.549" v="1359" actId="2696"/>
        <pc:sldMkLst>
          <pc:docMk/>
          <pc:sldMk cId="4075795807" sldId="258"/>
        </pc:sldMkLst>
        <pc:spChg chg="mod ord">
          <ac:chgData name="Bruno Hyska" userId="287a51a8-2b2a-418d-8d14-b71db88739d2" providerId="ADAL" clId="{79B24C26-EF30-7D4A-AFB1-C6FA542B63F7}" dt="2023-02-19T13:11:01.947" v="339" actId="1076"/>
          <ac:spMkLst>
            <pc:docMk/>
            <pc:sldMk cId="4075795807" sldId="258"/>
            <ac:spMk id="2" creationId="{43AFE8D1-E822-4298-A4F2-A7492ED90DF1}"/>
          </ac:spMkLst>
        </pc:spChg>
        <pc:spChg chg="mod">
          <ac:chgData name="Bruno Hyska" userId="287a51a8-2b2a-418d-8d14-b71db88739d2" providerId="ADAL" clId="{79B24C26-EF30-7D4A-AFB1-C6FA542B63F7}" dt="2023-02-19T13:10:36.452" v="336" actId="26606"/>
          <ac:spMkLst>
            <pc:docMk/>
            <pc:sldMk cId="4075795807" sldId="258"/>
            <ac:spMk id="3" creationId="{35AE39AE-554D-A05F-58F2-4F360CC8410F}"/>
          </ac:spMkLst>
        </pc:spChg>
        <pc:spChg chg="mod">
          <ac:chgData name="Bruno Hyska" userId="287a51a8-2b2a-418d-8d14-b71db88739d2" providerId="ADAL" clId="{79B24C26-EF30-7D4A-AFB1-C6FA542B63F7}" dt="2023-02-19T13:10:36.452" v="336" actId="26606"/>
          <ac:spMkLst>
            <pc:docMk/>
            <pc:sldMk cId="4075795807" sldId="258"/>
            <ac:spMk id="4" creationId="{A711C58D-3C8A-B7A6-D8F0-3773BB7CE83F}"/>
          </ac:spMkLst>
        </pc:spChg>
        <pc:spChg chg="mod">
          <ac:chgData name="Bruno Hyska" userId="287a51a8-2b2a-418d-8d14-b71db88739d2" providerId="ADAL" clId="{79B24C26-EF30-7D4A-AFB1-C6FA542B63F7}" dt="2023-02-19T13:10:36.452" v="336" actId="26606"/>
          <ac:spMkLst>
            <pc:docMk/>
            <pc:sldMk cId="4075795807" sldId="258"/>
            <ac:spMk id="5" creationId="{2B3AD2E1-5B54-7831-F7A2-8BECF0D51A52}"/>
          </ac:spMkLst>
        </pc:spChg>
        <pc:spChg chg="add del mod">
          <ac:chgData name="Bruno Hyska" userId="287a51a8-2b2a-418d-8d14-b71db88739d2" providerId="ADAL" clId="{79B24C26-EF30-7D4A-AFB1-C6FA542B63F7}" dt="2023-02-19T13:06:15.477" v="295" actId="26606"/>
          <ac:spMkLst>
            <pc:docMk/>
            <pc:sldMk cId="4075795807" sldId="258"/>
            <ac:spMk id="7" creationId="{54214EAC-2757-0E30-998B-4BC453BD6CF1}"/>
          </ac:spMkLst>
        </pc:spChg>
        <pc:spChg chg="add del mod">
          <ac:chgData name="Bruno Hyska" userId="287a51a8-2b2a-418d-8d14-b71db88739d2" providerId="ADAL" clId="{79B24C26-EF30-7D4A-AFB1-C6FA542B63F7}" dt="2023-02-19T13:30:29.599" v="347" actId="478"/>
          <ac:spMkLst>
            <pc:docMk/>
            <pc:sldMk cId="4075795807" sldId="258"/>
            <ac:spMk id="7" creationId="{7E9AEDCF-0157-BFE9-E356-AA0C83385011}"/>
          </ac:spMkLst>
        </pc:spChg>
        <pc:spChg chg="add del">
          <ac:chgData name="Bruno Hyska" userId="287a51a8-2b2a-418d-8d14-b71db88739d2" providerId="ADAL" clId="{79B24C26-EF30-7D4A-AFB1-C6FA542B63F7}" dt="2023-02-19T13:08:41.713" v="330" actId="26606"/>
          <ac:spMkLst>
            <pc:docMk/>
            <pc:sldMk cId="4075795807" sldId="258"/>
            <ac:spMk id="36" creationId="{9228552E-C8B1-4A80-8448-0787CE0FC704}"/>
          </ac:spMkLst>
        </pc:spChg>
        <pc:spChg chg="add del">
          <ac:chgData name="Bruno Hyska" userId="287a51a8-2b2a-418d-8d14-b71db88739d2" providerId="ADAL" clId="{79B24C26-EF30-7D4A-AFB1-C6FA542B63F7}" dt="2023-02-19T13:10:36.452" v="336" actId="26606"/>
          <ac:spMkLst>
            <pc:docMk/>
            <pc:sldMk cId="4075795807" sldId="258"/>
            <ac:spMk id="38" creationId="{2B566528-1B12-4246-9431-5C2D7D081168}"/>
          </ac:spMkLst>
        </pc:spChg>
        <pc:spChg chg="add del">
          <ac:chgData name="Bruno Hyska" userId="287a51a8-2b2a-418d-8d14-b71db88739d2" providerId="ADAL" clId="{79B24C26-EF30-7D4A-AFB1-C6FA542B63F7}" dt="2023-02-19T13:10:36.452" v="336" actId="26606"/>
          <ac:spMkLst>
            <pc:docMk/>
            <pc:sldMk cId="4075795807" sldId="258"/>
            <ac:spMk id="40" creationId="{2E80C965-DB6D-4F81-9E9E-B027384D0BD6}"/>
          </ac:spMkLst>
        </pc:spChg>
        <pc:spChg chg="add del">
          <ac:chgData name="Bruno Hyska" userId="287a51a8-2b2a-418d-8d14-b71db88739d2" providerId="ADAL" clId="{79B24C26-EF30-7D4A-AFB1-C6FA542B63F7}" dt="2023-02-19T13:10:36.452" v="336" actId="26606"/>
          <ac:spMkLst>
            <pc:docMk/>
            <pc:sldMk cId="4075795807" sldId="258"/>
            <ac:spMk id="42" creationId="{A580F890-B085-4E95-96AA-55AEBEC5CE6E}"/>
          </ac:spMkLst>
        </pc:spChg>
        <pc:spChg chg="add del">
          <ac:chgData name="Bruno Hyska" userId="287a51a8-2b2a-418d-8d14-b71db88739d2" providerId="ADAL" clId="{79B24C26-EF30-7D4A-AFB1-C6FA542B63F7}" dt="2023-02-19T13:10:36.452" v="336" actId="26606"/>
          <ac:spMkLst>
            <pc:docMk/>
            <pc:sldMk cId="4075795807" sldId="258"/>
            <ac:spMk id="44" creationId="{D3F51FEB-38FB-4F6C-9F7B-2F2AFAB65463}"/>
          </ac:spMkLst>
        </pc:spChg>
        <pc:spChg chg="add del">
          <ac:chgData name="Bruno Hyska" userId="287a51a8-2b2a-418d-8d14-b71db88739d2" providerId="ADAL" clId="{79B24C26-EF30-7D4A-AFB1-C6FA542B63F7}" dt="2023-02-19T13:10:36.452" v="336" actId="26606"/>
          <ac:spMkLst>
            <pc:docMk/>
            <pc:sldMk cId="4075795807" sldId="258"/>
            <ac:spMk id="50" creationId="{1E547BA6-BAE0-43BB-A7CA-60F69CE252F0}"/>
          </ac:spMkLst>
        </pc:spChg>
        <pc:spChg chg="add del">
          <ac:chgData name="Bruno Hyska" userId="287a51a8-2b2a-418d-8d14-b71db88739d2" providerId="ADAL" clId="{79B24C26-EF30-7D4A-AFB1-C6FA542B63F7}" dt="2023-02-19T13:10:36.452" v="336" actId="26606"/>
          <ac:spMkLst>
            <pc:docMk/>
            <pc:sldMk cId="4075795807" sldId="258"/>
            <ac:spMk id="55" creationId="{42A4FC2C-047E-45A5-965D-8E1E3BF09BC6}"/>
          </ac:spMkLst>
        </pc:spChg>
        <pc:graphicFrameChg chg="add del">
          <ac:chgData name="Bruno Hyska" userId="287a51a8-2b2a-418d-8d14-b71db88739d2" providerId="ADAL" clId="{79B24C26-EF30-7D4A-AFB1-C6FA542B63F7}" dt="2023-02-19T12:58:16.848" v="191" actId="26606"/>
          <ac:graphicFrameMkLst>
            <pc:docMk/>
            <pc:sldMk cId="4075795807" sldId="258"/>
            <ac:graphicFrameMk id="32" creationId="{1A63BF66-0E51-3EFA-E001-DFFD7BB019F2}"/>
          </ac:graphicFrameMkLst>
        </pc:graphicFrameChg>
        <pc:graphicFrameChg chg="add del mod modGraphic">
          <ac:chgData name="Bruno Hyska" userId="287a51a8-2b2a-418d-8d14-b71db88739d2" providerId="ADAL" clId="{79B24C26-EF30-7D4A-AFB1-C6FA542B63F7}" dt="2023-02-19T14:15:04.104" v="727" actId="20577"/>
          <ac:graphicFrameMkLst>
            <pc:docMk/>
            <pc:sldMk cId="4075795807" sldId="258"/>
            <ac:graphicFrameMk id="34" creationId="{47A6C4B4-C497-0E96-9493-7228DCA03454}"/>
          </ac:graphicFrameMkLst>
        </pc:graphicFrameChg>
        <pc:graphicFrameChg chg="del mod">
          <ac:chgData name="Bruno Hyska" userId="287a51a8-2b2a-418d-8d14-b71db88739d2" providerId="ADAL" clId="{79B24C26-EF30-7D4A-AFB1-C6FA542B63F7}" dt="2023-02-19T12:46:05.145" v="20" actId="478"/>
          <ac:graphicFrameMkLst>
            <pc:docMk/>
            <pc:sldMk cId="4075795807" sldId="258"/>
            <ac:graphicFrameMk id="49" creationId="{779AE2CA-F1B0-9AA8-B79A-E9D220923827}"/>
          </ac:graphicFrameMkLst>
        </pc:graphicFrameChg>
      </pc:sldChg>
      <pc:sldChg chg="addSp delSp modSp mod setBg">
        <pc:chgData name="Bruno Hyska" userId="287a51a8-2b2a-418d-8d14-b71db88739d2" providerId="ADAL" clId="{79B24C26-EF30-7D4A-AFB1-C6FA542B63F7}" dt="2023-02-19T14:13:03.810" v="719" actId="207"/>
        <pc:sldMkLst>
          <pc:docMk/>
          <pc:sldMk cId="3795173824" sldId="260"/>
        </pc:sldMkLst>
        <pc:spChg chg="mod">
          <ac:chgData name="Bruno Hyska" userId="287a51a8-2b2a-418d-8d14-b71db88739d2" providerId="ADAL" clId="{79B24C26-EF30-7D4A-AFB1-C6FA542B63F7}" dt="2023-02-19T14:12:50.145" v="716" actId="207"/>
          <ac:spMkLst>
            <pc:docMk/>
            <pc:sldMk cId="3795173824" sldId="260"/>
            <ac:spMk id="3" creationId="{08550EEC-1C99-12CB-F8E8-75C5C52E0F20}"/>
          </ac:spMkLst>
        </pc:spChg>
        <pc:spChg chg="mod">
          <ac:chgData name="Bruno Hyska" userId="287a51a8-2b2a-418d-8d14-b71db88739d2" providerId="ADAL" clId="{79B24C26-EF30-7D4A-AFB1-C6FA542B63F7}" dt="2023-02-19T14:12:56.009" v="718" actId="207"/>
          <ac:spMkLst>
            <pc:docMk/>
            <pc:sldMk cId="3795173824" sldId="260"/>
            <ac:spMk id="4" creationId="{5CE83A81-E6C1-257F-3466-0FCC1F2DBE3C}"/>
          </ac:spMkLst>
        </pc:spChg>
        <pc:spChg chg="mod">
          <ac:chgData name="Bruno Hyska" userId="287a51a8-2b2a-418d-8d14-b71db88739d2" providerId="ADAL" clId="{79B24C26-EF30-7D4A-AFB1-C6FA542B63F7}" dt="2023-02-19T14:13:03.810" v="719" actId="207"/>
          <ac:spMkLst>
            <pc:docMk/>
            <pc:sldMk cId="3795173824" sldId="260"/>
            <ac:spMk id="5" creationId="{E55BD302-BA22-F356-60C6-C08B146C91E4}"/>
          </ac:spMkLst>
        </pc:spChg>
        <pc:spChg chg="mod">
          <ac:chgData name="Bruno Hyska" userId="287a51a8-2b2a-418d-8d14-b71db88739d2" providerId="ADAL" clId="{79B24C26-EF30-7D4A-AFB1-C6FA542B63F7}" dt="2023-02-19T14:04:23.789" v="709" actId="1076"/>
          <ac:spMkLst>
            <pc:docMk/>
            <pc:sldMk cId="3795173824" sldId="260"/>
            <ac:spMk id="6" creationId="{519E0442-A8E9-1E99-386A-8476D3364E60}"/>
          </ac:spMkLst>
        </pc:spChg>
        <pc:spChg chg="del">
          <ac:chgData name="Bruno Hyska" userId="287a51a8-2b2a-418d-8d14-b71db88739d2" providerId="ADAL" clId="{79B24C26-EF30-7D4A-AFB1-C6FA542B63F7}" dt="2023-02-19T13:56:00.941" v="675"/>
          <ac:spMkLst>
            <pc:docMk/>
            <pc:sldMk cId="3795173824" sldId="260"/>
            <ac:spMk id="7" creationId="{8AC3B3E1-F13D-0A05-4B33-8794DEEA612B}"/>
          </ac:spMkLst>
        </pc:spChg>
        <pc:graphicFrameChg chg="add mod ord modGraphic">
          <ac:chgData name="Bruno Hyska" userId="287a51a8-2b2a-418d-8d14-b71db88739d2" providerId="ADAL" clId="{79B24C26-EF30-7D4A-AFB1-C6FA542B63F7}" dt="2023-02-19T14:05:36.657" v="715" actId="1076"/>
          <ac:graphicFrameMkLst>
            <pc:docMk/>
            <pc:sldMk cId="3795173824" sldId="260"/>
            <ac:graphicFrameMk id="2" creationId="{56B64FBA-4700-63C7-3A8F-212872D2F9D5}"/>
          </ac:graphicFrameMkLst>
        </pc:graphicFrameChg>
      </pc:sldChg>
      <pc:sldChg chg="addSp delSp modSp del mod setBg setClrOvrMap">
        <pc:chgData name="Bruno Hyska" userId="287a51a8-2b2a-418d-8d14-b71db88739d2" providerId="ADAL" clId="{79B24C26-EF30-7D4A-AFB1-C6FA542B63F7}" dt="2023-02-19T16:31:20.018" v="1504" actId="2696"/>
        <pc:sldMkLst>
          <pc:docMk/>
          <pc:sldMk cId="2493691381" sldId="262"/>
        </pc:sldMkLst>
        <pc:spChg chg="mod ord">
          <ac:chgData name="Bruno Hyska" userId="287a51a8-2b2a-418d-8d14-b71db88739d2" providerId="ADAL" clId="{79B24C26-EF30-7D4A-AFB1-C6FA542B63F7}" dt="2023-02-19T16:25:20.757" v="1355" actId="26606"/>
          <ac:spMkLst>
            <pc:docMk/>
            <pc:sldMk cId="2493691381" sldId="262"/>
            <ac:spMk id="2" creationId="{B82CB750-F46A-F1DE-2315-FE0D6ED0744F}"/>
          </ac:spMkLst>
        </pc:spChg>
        <pc:spChg chg="add del mod">
          <ac:chgData name="Bruno Hyska" userId="287a51a8-2b2a-418d-8d14-b71db88739d2" providerId="ADAL" clId="{79B24C26-EF30-7D4A-AFB1-C6FA542B63F7}" dt="2023-02-19T16:23:25.512" v="1351" actId="26606"/>
          <ac:spMkLst>
            <pc:docMk/>
            <pc:sldMk cId="2493691381" sldId="262"/>
            <ac:spMk id="3" creationId="{F05A691D-0BF5-F319-19EA-A305863EB76B}"/>
          </ac:spMkLst>
        </pc:spChg>
        <pc:spChg chg="mod">
          <ac:chgData name="Bruno Hyska" userId="287a51a8-2b2a-418d-8d14-b71db88739d2" providerId="ADAL" clId="{79B24C26-EF30-7D4A-AFB1-C6FA542B63F7}" dt="2023-02-19T16:25:20.757" v="1355" actId="26606"/>
          <ac:spMkLst>
            <pc:docMk/>
            <pc:sldMk cId="2493691381" sldId="262"/>
            <ac:spMk id="4" creationId="{0005F0C7-53FC-CE35-1934-F5506592673D}"/>
          </ac:spMkLst>
        </pc:spChg>
        <pc:spChg chg="mod">
          <ac:chgData name="Bruno Hyska" userId="287a51a8-2b2a-418d-8d14-b71db88739d2" providerId="ADAL" clId="{79B24C26-EF30-7D4A-AFB1-C6FA542B63F7}" dt="2023-02-19T16:25:20.757" v="1355" actId="26606"/>
          <ac:spMkLst>
            <pc:docMk/>
            <pc:sldMk cId="2493691381" sldId="262"/>
            <ac:spMk id="5" creationId="{4BDB9703-C712-4B6D-5F69-387E2F2AD1E8}"/>
          </ac:spMkLst>
        </pc:spChg>
        <pc:spChg chg="mod">
          <ac:chgData name="Bruno Hyska" userId="287a51a8-2b2a-418d-8d14-b71db88739d2" providerId="ADAL" clId="{79B24C26-EF30-7D4A-AFB1-C6FA542B63F7}" dt="2023-02-19T16:25:20.757" v="1355" actId="26606"/>
          <ac:spMkLst>
            <pc:docMk/>
            <pc:sldMk cId="2493691381" sldId="262"/>
            <ac:spMk id="6" creationId="{B31126C4-2108-9349-D76F-E08419BB25E1}"/>
          </ac:spMkLst>
        </pc:spChg>
        <pc:spChg chg="add del">
          <ac:chgData name="Bruno Hyska" userId="287a51a8-2b2a-418d-8d14-b71db88739d2" providerId="ADAL" clId="{79B24C26-EF30-7D4A-AFB1-C6FA542B63F7}" dt="2023-02-19T16:25:20.757" v="1355" actId="26606"/>
          <ac:spMkLst>
            <pc:docMk/>
            <pc:sldMk cId="2493691381" sldId="262"/>
            <ac:spMk id="15" creationId="{2B566528-1B12-4246-9431-5C2D7D081168}"/>
          </ac:spMkLst>
        </pc:spChg>
        <pc:spChg chg="add del">
          <ac:chgData name="Bruno Hyska" userId="287a51a8-2b2a-418d-8d14-b71db88739d2" providerId="ADAL" clId="{79B24C26-EF30-7D4A-AFB1-C6FA542B63F7}" dt="2023-02-19T16:25:20.757" v="1355" actId="26606"/>
          <ac:spMkLst>
            <pc:docMk/>
            <pc:sldMk cId="2493691381" sldId="262"/>
            <ac:spMk id="16" creationId="{2E80C965-DB6D-4F81-9E9E-B027384D0BD6}"/>
          </ac:spMkLst>
        </pc:spChg>
        <pc:spChg chg="add del">
          <ac:chgData name="Bruno Hyska" userId="287a51a8-2b2a-418d-8d14-b71db88739d2" providerId="ADAL" clId="{79B24C26-EF30-7D4A-AFB1-C6FA542B63F7}" dt="2023-02-19T16:24:25.641" v="1353" actId="26606"/>
          <ac:spMkLst>
            <pc:docMk/>
            <pc:sldMk cId="2493691381" sldId="262"/>
            <ac:spMk id="18" creationId="{A4206507-76F5-4316-AAF5-4EAFEE5EBDE2}"/>
          </ac:spMkLst>
        </pc:spChg>
        <pc:spChg chg="add del">
          <ac:chgData name="Bruno Hyska" userId="287a51a8-2b2a-418d-8d14-b71db88739d2" providerId="ADAL" clId="{79B24C26-EF30-7D4A-AFB1-C6FA542B63F7}" dt="2023-02-19T16:24:25.641" v="1353" actId="26606"/>
          <ac:spMkLst>
            <pc:docMk/>
            <pc:sldMk cId="2493691381" sldId="262"/>
            <ac:spMk id="20" creationId="{03BC2B61-D77E-45AB-8722-15BC6A718A37}"/>
          </ac:spMkLst>
        </pc:spChg>
        <pc:spChg chg="add del">
          <ac:chgData name="Bruno Hyska" userId="287a51a8-2b2a-418d-8d14-b71db88739d2" providerId="ADAL" clId="{79B24C26-EF30-7D4A-AFB1-C6FA542B63F7}" dt="2023-02-19T16:25:20.757" v="1355" actId="26606"/>
          <ac:spMkLst>
            <pc:docMk/>
            <pc:sldMk cId="2493691381" sldId="262"/>
            <ac:spMk id="22" creationId="{A580F890-B085-4E95-96AA-55AEBEC5CE6E}"/>
          </ac:spMkLst>
        </pc:spChg>
        <pc:spChg chg="add del">
          <ac:chgData name="Bruno Hyska" userId="287a51a8-2b2a-418d-8d14-b71db88739d2" providerId="ADAL" clId="{79B24C26-EF30-7D4A-AFB1-C6FA542B63F7}" dt="2023-02-19T16:25:20.757" v="1355" actId="26606"/>
          <ac:spMkLst>
            <pc:docMk/>
            <pc:sldMk cId="2493691381" sldId="262"/>
            <ac:spMk id="24" creationId="{D3F51FEB-38FB-4F6C-9F7B-2F2AFAB65463}"/>
          </ac:spMkLst>
        </pc:spChg>
        <pc:spChg chg="add del">
          <ac:chgData name="Bruno Hyska" userId="287a51a8-2b2a-418d-8d14-b71db88739d2" providerId="ADAL" clId="{79B24C26-EF30-7D4A-AFB1-C6FA542B63F7}" dt="2023-02-19T16:25:20.757" v="1355" actId="26606"/>
          <ac:spMkLst>
            <pc:docMk/>
            <pc:sldMk cId="2493691381" sldId="262"/>
            <ac:spMk id="26" creationId="{1E547BA6-BAE0-43BB-A7CA-60F69CE252F0}"/>
          </ac:spMkLst>
        </pc:spChg>
        <pc:spChg chg="add del">
          <ac:chgData name="Bruno Hyska" userId="287a51a8-2b2a-418d-8d14-b71db88739d2" providerId="ADAL" clId="{79B24C26-EF30-7D4A-AFB1-C6FA542B63F7}" dt="2023-02-19T16:26:26.994" v="1358" actId="26606"/>
          <ac:spMkLst>
            <pc:docMk/>
            <pc:sldMk cId="2493691381" sldId="262"/>
            <ac:spMk id="31" creationId="{42A4FC2C-047E-45A5-965D-8E1E3BF09BC6}"/>
          </ac:spMkLst>
        </pc:spChg>
        <pc:spChg chg="add">
          <ac:chgData name="Bruno Hyska" userId="287a51a8-2b2a-418d-8d14-b71db88739d2" providerId="ADAL" clId="{79B24C26-EF30-7D4A-AFB1-C6FA542B63F7}" dt="2023-02-19T16:26:26.994" v="1358" actId="26606"/>
          <ac:spMkLst>
            <pc:docMk/>
            <pc:sldMk cId="2493691381" sldId="262"/>
            <ac:spMk id="36" creationId="{42A4FC2C-047E-45A5-965D-8E1E3BF09BC6}"/>
          </ac:spMkLst>
        </pc:spChg>
        <pc:graphicFrameChg chg="add del">
          <ac:chgData name="Bruno Hyska" userId="287a51a8-2b2a-418d-8d14-b71db88739d2" providerId="ADAL" clId="{79B24C26-EF30-7D4A-AFB1-C6FA542B63F7}" dt="2023-02-19T16:23:08.944" v="1348" actId="26606"/>
          <ac:graphicFrameMkLst>
            <pc:docMk/>
            <pc:sldMk cId="2493691381" sldId="262"/>
            <ac:graphicFrameMk id="10" creationId="{C2712AF3-D861-AA88-150B-E7E157599C77}"/>
          </ac:graphicFrameMkLst>
        </pc:graphicFrameChg>
        <pc:graphicFrameChg chg="add del">
          <ac:chgData name="Bruno Hyska" userId="287a51a8-2b2a-418d-8d14-b71db88739d2" providerId="ADAL" clId="{79B24C26-EF30-7D4A-AFB1-C6FA542B63F7}" dt="2023-02-19T16:23:25.488" v="1350" actId="26606"/>
          <ac:graphicFrameMkLst>
            <pc:docMk/>
            <pc:sldMk cId="2493691381" sldId="262"/>
            <ac:graphicFrameMk id="11" creationId="{9F6CCDE6-7896-C433-787A-EC7114E4C29F}"/>
          </ac:graphicFrameMkLst>
        </pc:graphicFrameChg>
        <pc:graphicFrameChg chg="add mod ord modGraphic">
          <ac:chgData name="Bruno Hyska" userId="287a51a8-2b2a-418d-8d14-b71db88739d2" providerId="ADAL" clId="{79B24C26-EF30-7D4A-AFB1-C6FA542B63F7}" dt="2023-02-19T16:25:03.113" v="1354" actId="26606"/>
          <ac:graphicFrameMkLst>
            <pc:docMk/>
            <pc:sldMk cId="2493691381" sldId="262"/>
            <ac:graphicFrameMk id="13" creationId="{97B32F21-B0ED-39D6-A711-01D6F7A8D4F3}"/>
          </ac:graphicFrameMkLst>
        </pc:graphicFrameChg>
        <pc:picChg chg="add del">
          <ac:chgData name="Bruno Hyska" userId="287a51a8-2b2a-418d-8d14-b71db88739d2" providerId="ADAL" clId="{79B24C26-EF30-7D4A-AFB1-C6FA542B63F7}" dt="2023-02-19T16:23:08.944" v="1348" actId="26606"/>
          <ac:picMkLst>
            <pc:docMk/>
            <pc:sldMk cId="2493691381" sldId="262"/>
            <ac:picMk id="9" creationId="{F73CD2E1-D793-44AD-072C-1C3D5A49DEC8}"/>
          </ac:picMkLst>
        </pc:picChg>
      </pc:sldChg>
      <pc:sldChg chg="del">
        <pc:chgData name="Bruno Hyska" userId="287a51a8-2b2a-418d-8d14-b71db88739d2" providerId="ADAL" clId="{79B24C26-EF30-7D4A-AFB1-C6FA542B63F7}" dt="2023-02-19T17:35:08.709" v="1610" actId="2696"/>
        <pc:sldMkLst>
          <pc:docMk/>
          <pc:sldMk cId="1791972104" sldId="263"/>
        </pc:sldMkLst>
      </pc:sldChg>
      <pc:sldChg chg="del">
        <pc:chgData name="Bruno Hyska" userId="287a51a8-2b2a-418d-8d14-b71db88739d2" providerId="ADAL" clId="{79B24C26-EF30-7D4A-AFB1-C6FA542B63F7}" dt="2023-02-19T16:11:19.410" v="1193" actId="2696"/>
        <pc:sldMkLst>
          <pc:docMk/>
          <pc:sldMk cId="2496960898" sldId="264"/>
        </pc:sldMkLst>
      </pc:sldChg>
      <pc:sldChg chg="modSp mod">
        <pc:chgData name="Bruno Hyska" userId="287a51a8-2b2a-418d-8d14-b71db88739d2" providerId="ADAL" clId="{79B24C26-EF30-7D4A-AFB1-C6FA542B63F7}" dt="2023-02-19T17:33:57.379" v="1573" actId="20577"/>
        <pc:sldMkLst>
          <pc:docMk/>
          <pc:sldMk cId="919802374" sldId="266"/>
        </pc:sldMkLst>
        <pc:spChg chg="mod">
          <ac:chgData name="Bruno Hyska" userId="287a51a8-2b2a-418d-8d14-b71db88739d2" providerId="ADAL" clId="{79B24C26-EF30-7D4A-AFB1-C6FA542B63F7}" dt="2023-02-19T17:33:57.379" v="1573" actId="20577"/>
          <ac:spMkLst>
            <pc:docMk/>
            <pc:sldMk cId="919802374" sldId="266"/>
            <ac:spMk id="2" creationId="{B82CB750-F46A-F1DE-2315-FE0D6ED0744F}"/>
          </ac:spMkLst>
        </pc:spChg>
      </pc:sldChg>
      <pc:sldChg chg="addSp delSp modSp del mod modAnim">
        <pc:chgData name="Bruno Hyska" userId="287a51a8-2b2a-418d-8d14-b71db88739d2" providerId="ADAL" clId="{79B24C26-EF30-7D4A-AFB1-C6FA542B63F7}" dt="2023-02-19T16:11:47.195" v="1198" actId="2696"/>
        <pc:sldMkLst>
          <pc:docMk/>
          <pc:sldMk cId="3278146946" sldId="268"/>
        </pc:sldMkLst>
        <pc:spChg chg="mod">
          <ac:chgData name="Bruno Hyska" userId="287a51a8-2b2a-418d-8d14-b71db88739d2" providerId="ADAL" clId="{79B24C26-EF30-7D4A-AFB1-C6FA542B63F7}" dt="2023-02-19T15:23:05.464" v="1085" actId="20577"/>
          <ac:spMkLst>
            <pc:docMk/>
            <pc:sldMk cId="3278146946" sldId="268"/>
            <ac:spMk id="2" creationId="{B82CB750-F46A-F1DE-2315-FE0D6ED0744F}"/>
          </ac:spMkLst>
        </pc:spChg>
        <pc:spChg chg="mod">
          <ac:chgData name="Bruno Hyska" userId="287a51a8-2b2a-418d-8d14-b71db88739d2" providerId="ADAL" clId="{79B24C26-EF30-7D4A-AFB1-C6FA542B63F7}" dt="2023-02-19T16:09:30.510" v="1189" actId="1076"/>
          <ac:spMkLst>
            <pc:docMk/>
            <pc:sldMk cId="3278146946" sldId="268"/>
            <ac:spMk id="3" creationId="{F05A691D-0BF5-F319-19EA-A305863EB76B}"/>
          </ac:spMkLst>
        </pc:spChg>
        <pc:spChg chg="add del mod">
          <ac:chgData name="Bruno Hyska" userId="287a51a8-2b2a-418d-8d14-b71db88739d2" providerId="ADAL" clId="{79B24C26-EF30-7D4A-AFB1-C6FA542B63F7}" dt="2023-02-19T15:58:59.477" v="1109" actId="478"/>
          <ac:spMkLst>
            <pc:docMk/>
            <pc:sldMk cId="3278146946" sldId="268"/>
            <ac:spMk id="7" creationId="{B81F0E20-FE7D-C6B6-C217-3AC98056A614}"/>
          </ac:spMkLst>
        </pc:spChg>
        <pc:spChg chg="add del mod">
          <ac:chgData name="Bruno Hyska" userId="287a51a8-2b2a-418d-8d14-b71db88739d2" providerId="ADAL" clId="{79B24C26-EF30-7D4A-AFB1-C6FA542B63F7}" dt="2023-02-19T15:59:13.456" v="1116" actId="478"/>
          <ac:spMkLst>
            <pc:docMk/>
            <pc:sldMk cId="3278146946" sldId="268"/>
            <ac:spMk id="8" creationId="{65C5EE0A-C7B3-DDD1-BBF0-481EB82F650F}"/>
          </ac:spMkLst>
        </pc:spChg>
        <pc:spChg chg="add del">
          <ac:chgData name="Bruno Hyska" userId="287a51a8-2b2a-418d-8d14-b71db88739d2" providerId="ADAL" clId="{79B24C26-EF30-7D4A-AFB1-C6FA542B63F7}" dt="2023-02-19T15:59:04.001" v="1112"/>
          <ac:spMkLst>
            <pc:docMk/>
            <pc:sldMk cId="3278146946" sldId="268"/>
            <ac:spMk id="9" creationId="{EAC25B5C-DD66-D4BB-928D-350CACD9A8EE}"/>
          </ac:spMkLst>
        </pc:spChg>
        <pc:spChg chg="add del">
          <ac:chgData name="Bruno Hyska" userId="287a51a8-2b2a-418d-8d14-b71db88739d2" providerId="ADAL" clId="{79B24C26-EF30-7D4A-AFB1-C6FA542B63F7}" dt="2023-02-19T15:59:11.372" v="1115"/>
          <ac:spMkLst>
            <pc:docMk/>
            <pc:sldMk cId="3278146946" sldId="268"/>
            <ac:spMk id="10" creationId="{46690274-FCBA-5BE7-F4EB-D0885ED8F5A1}"/>
          </ac:spMkLst>
        </pc:spChg>
        <pc:spChg chg="add del mod">
          <ac:chgData name="Bruno Hyska" userId="287a51a8-2b2a-418d-8d14-b71db88739d2" providerId="ADAL" clId="{79B24C26-EF30-7D4A-AFB1-C6FA542B63F7}" dt="2023-02-19T15:59:30.818" v="1122" actId="478"/>
          <ac:spMkLst>
            <pc:docMk/>
            <pc:sldMk cId="3278146946" sldId="268"/>
            <ac:spMk id="11" creationId="{57A5A4E1-DF90-DB94-3552-A2B8BA8ECE25}"/>
          </ac:spMkLst>
        </pc:spChg>
        <pc:spChg chg="add del">
          <ac:chgData name="Bruno Hyska" userId="287a51a8-2b2a-418d-8d14-b71db88739d2" providerId="ADAL" clId="{79B24C26-EF30-7D4A-AFB1-C6FA542B63F7}" dt="2023-02-19T15:59:29.281" v="1121"/>
          <ac:spMkLst>
            <pc:docMk/>
            <pc:sldMk cId="3278146946" sldId="268"/>
            <ac:spMk id="12" creationId="{53EEB814-EA38-889F-FAE8-5C8BF9847573}"/>
          </ac:spMkLst>
        </pc:spChg>
        <pc:spChg chg="add del mod">
          <ac:chgData name="Bruno Hyska" userId="287a51a8-2b2a-418d-8d14-b71db88739d2" providerId="ADAL" clId="{79B24C26-EF30-7D4A-AFB1-C6FA542B63F7}" dt="2023-02-19T16:04:44.926" v="1155"/>
          <ac:spMkLst>
            <pc:docMk/>
            <pc:sldMk cId="3278146946" sldId="268"/>
            <ac:spMk id="13" creationId="{78B6D5C1-B346-7780-E8B5-418538B26479}"/>
          </ac:spMkLst>
        </pc:spChg>
        <pc:spChg chg="add mod">
          <ac:chgData name="Bruno Hyska" userId="287a51a8-2b2a-418d-8d14-b71db88739d2" providerId="ADAL" clId="{79B24C26-EF30-7D4A-AFB1-C6FA542B63F7}" dt="2023-02-19T16:06:47.802" v="1178" actId="255"/>
          <ac:spMkLst>
            <pc:docMk/>
            <pc:sldMk cId="3278146946" sldId="268"/>
            <ac:spMk id="18" creationId="{DD6C58A4-75C6-829E-F47E-26C928F73C44}"/>
          </ac:spMkLst>
        </pc:spChg>
        <pc:spChg chg="add mod">
          <ac:chgData name="Bruno Hyska" userId="287a51a8-2b2a-418d-8d14-b71db88739d2" providerId="ADAL" clId="{79B24C26-EF30-7D4A-AFB1-C6FA542B63F7}" dt="2023-02-19T16:06:57.374" v="1180" actId="1076"/>
          <ac:spMkLst>
            <pc:docMk/>
            <pc:sldMk cId="3278146946" sldId="268"/>
            <ac:spMk id="19" creationId="{48B4F262-AAAA-C45D-1BDB-EF52D65E679E}"/>
          </ac:spMkLst>
        </pc:spChg>
        <pc:picChg chg="add mod">
          <ac:chgData name="Bruno Hyska" userId="287a51a8-2b2a-418d-8d14-b71db88739d2" providerId="ADAL" clId="{79B24C26-EF30-7D4A-AFB1-C6FA542B63F7}" dt="2023-02-19T16:07:24.890" v="1185" actId="1076"/>
          <ac:picMkLst>
            <pc:docMk/>
            <pc:sldMk cId="3278146946" sldId="268"/>
            <ac:picMk id="15" creationId="{9784592F-7038-A404-2DE4-C6391DA76E1F}"/>
          </ac:picMkLst>
        </pc:picChg>
        <pc:picChg chg="add mod">
          <ac:chgData name="Bruno Hyska" userId="287a51a8-2b2a-418d-8d14-b71db88739d2" providerId="ADAL" clId="{79B24C26-EF30-7D4A-AFB1-C6FA542B63F7}" dt="2023-02-19T16:09:36.425" v="1190" actId="1076"/>
          <ac:picMkLst>
            <pc:docMk/>
            <pc:sldMk cId="3278146946" sldId="268"/>
            <ac:picMk id="17" creationId="{2B13D2D7-1902-B021-22FA-C00BED7DE6A9}"/>
          </ac:picMkLst>
        </pc:picChg>
      </pc:sldChg>
      <pc:sldChg chg="addSp delSp modSp mod setBg delAnim">
        <pc:chgData name="Bruno Hyska" userId="287a51a8-2b2a-418d-8d14-b71db88739d2" providerId="ADAL" clId="{79B24C26-EF30-7D4A-AFB1-C6FA542B63F7}" dt="2023-02-19T17:56:58.102" v="1674" actId="1076"/>
        <pc:sldMkLst>
          <pc:docMk/>
          <pc:sldMk cId="4000016514" sldId="269"/>
        </pc:sldMkLst>
        <pc:spChg chg="add del mod">
          <ac:chgData name="Bruno Hyska" userId="287a51a8-2b2a-418d-8d14-b71db88739d2" providerId="ADAL" clId="{79B24C26-EF30-7D4A-AFB1-C6FA542B63F7}" dt="2023-02-19T17:49:58.937" v="1633" actId="478"/>
          <ac:spMkLst>
            <pc:docMk/>
            <pc:sldMk cId="4000016514" sldId="269"/>
            <ac:spMk id="3" creationId="{6625267B-3626-DCA9-CD3E-ECA435449C86}"/>
          </ac:spMkLst>
        </pc:spChg>
        <pc:spChg chg="add del mod">
          <ac:chgData name="Bruno Hyska" userId="287a51a8-2b2a-418d-8d14-b71db88739d2" providerId="ADAL" clId="{79B24C26-EF30-7D4A-AFB1-C6FA542B63F7}" dt="2023-02-19T17:52:00.938" v="1648" actId="47"/>
          <ac:spMkLst>
            <pc:docMk/>
            <pc:sldMk cId="4000016514" sldId="269"/>
            <ac:spMk id="4" creationId="{DD7A3D22-FA3A-660F-871F-5C9262B96500}"/>
          </ac:spMkLst>
        </pc:spChg>
        <pc:spChg chg="mod">
          <ac:chgData name="Bruno Hyska" userId="287a51a8-2b2a-418d-8d14-b71db88739d2" providerId="ADAL" clId="{79B24C26-EF30-7D4A-AFB1-C6FA542B63F7}" dt="2023-02-19T17:51:03.381" v="1635" actId="26606"/>
          <ac:spMkLst>
            <pc:docMk/>
            <pc:sldMk cId="4000016514" sldId="269"/>
            <ac:spMk id="5" creationId="{ECA10527-DDCE-28EB-2748-D43B41638DC0}"/>
          </ac:spMkLst>
        </pc:spChg>
        <pc:spChg chg="mod">
          <ac:chgData name="Bruno Hyska" userId="287a51a8-2b2a-418d-8d14-b71db88739d2" providerId="ADAL" clId="{79B24C26-EF30-7D4A-AFB1-C6FA542B63F7}" dt="2023-02-19T17:51:03.381" v="1635" actId="26606"/>
          <ac:spMkLst>
            <pc:docMk/>
            <pc:sldMk cId="4000016514" sldId="269"/>
            <ac:spMk id="6" creationId="{96C497A3-4566-519E-F1F1-36AD3E0074E9}"/>
          </ac:spMkLst>
        </pc:spChg>
        <pc:spChg chg="mod">
          <ac:chgData name="Bruno Hyska" userId="287a51a8-2b2a-418d-8d14-b71db88739d2" providerId="ADAL" clId="{79B24C26-EF30-7D4A-AFB1-C6FA542B63F7}" dt="2023-02-19T17:51:03.381" v="1635" actId="26606"/>
          <ac:spMkLst>
            <pc:docMk/>
            <pc:sldMk cId="4000016514" sldId="269"/>
            <ac:spMk id="7" creationId="{C1884E14-7726-0E0E-8B14-CC3406B9E548}"/>
          </ac:spMkLst>
        </pc:spChg>
        <pc:spChg chg="mod">
          <ac:chgData name="Bruno Hyska" userId="287a51a8-2b2a-418d-8d14-b71db88739d2" providerId="ADAL" clId="{79B24C26-EF30-7D4A-AFB1-C6FA542B63F7}" dt="2023-02-19T17:56:53.717" v="1673" actId="1076"/>
          <ac:spMkLst>
            <pc:docMk/>
            <pc:sldMk cId="4000016514" sldId="269"/>
            <ac:spMk id="8" creationId="{F83C0095-502F-E199-37A6-E067859AC3D6}"/>
          </ac:spMkLst>
        </pc:spChg>
        <pc:spChg chg="del mod">
          <ac:chgData name="Bruno Hyska" userId="287a51a8-2b2a-418d-8d14-b71db88739d2" providerId="ADAL" clId="{79B24C26-EF30-7D4A-AFB1-C6FA542B63F7}" dt="2023-02-19T17:49:48.833" v="1626" actId="478"/>
          <ac:spMkLst>
            <pc:docMk/>
            <pc:sldMk cId="4000016514" sldId="269"/>
            <ac:spMk id="9" creationId="{BF9220B6-5E69-5184-A1F0-E06892B130CD}"/>
          </ac:spMkLst>
        </pc:spChg>
        <pc:spChg chg="add del">
          <ac:chgData name="Bruno Hyska" userId="287a51a8-2b2a-418d-8d14-b71db88739d2" providerId="ADAL" clId="{79B24C26-EF30-7D4A-AFB1-C6FA542B63F7}" dt="2023-02-19T17:51:03.381" v="1635" actId="26606"/>
          <ac:spMkLst>
            <pc:docMk/>
            <pc:sldMk cId="4000016514" sldId="269"/>
            <ac:spMk id="15" creationId="{D4E68339-1B90-44F9-BCC4-4600A6E240A2}"/>
          </ac:spMkLst>
        </pc:spChg>
        <pc:picChg chg="del">
          <ac:chgData name="Bruno Hyska" userId="287a51a8-2b2a-418d-8d14-b71db88739d2" providerId="ADAL" clId="{79B24C26-EF30-7D4A-AFB1-C6FA542B63F7}" dt="2023-02-19T13:27:48.854" v="345" actId="478"/>
          <ac:picMkLst>
            <pc:docMk/>
            <pc:sldMk cId="4000016514" sldId="269"/>
            <ac:picMk id="11" creationId="{0DFCCB0E-735D-1AAB-D02A-1CB235740CC7}"/>
          </ac:picMkLst>
        </pc:picChg>
        <pc:picChg chg="add del">
          <ac:chgData name="Bruno Hyska" userId="287a51a8-2b2a-418d-8d14-b71db88739d2" providerId="ADAL" clId="{79B24C26-EF30-7D4A-AFB1-C6FA542B63F7}" dt="2023-02-19T17:51:03.381" v="1635" actId="26606"/>
          <ac:picMkLst>
            <pc:docMk/>
            <pc:sldMk cId="4000016514" sldId="269"/>
            <ac:picMk id="12" creationId="{7DB5A763-3CD0-0227-9A65-AE2255B0D816}"/>
          </ac:picMkLst>
        </pc:picChg>
        <pc:picChg chg="add mod">
          <ac:chgData name="Bruno Hyska" userId="287a51a8-2b2a-418d-8d14-b71db88739d2" providerId="ADAL" clId="{79B24C26-EF30-7D4A-AFB1-C6FA542B63F7}" dt="2023-02-19T17:56:58.102" v="1674" actId="1076"/>
          <ac:picMkLst>
            <pc:docMk/>
            <pc:sldMk cId="4000016514" sldId="269"/>
            <ac:picMk id="13" creationId="{F52D4B6D-757E-563E-4103-7318E83C2FCB}"/>
          </ac:picMkLst>
        </pc:picChg>
        <pc:picChg chg="add mod">
          <ac:chgData name="Bruno Hyska" userId="287a51a8-2b2a-418d-8d14-b71db88739d2" providerId="ADAL" clId="{79B24C26-EF30-7D4A-AFB1-C6FA542B63F7}" dt="2023-02-19T17:55:51.386" v="1672" actId="1076"/>
          <ac:picMkLst>
            <pc:docMk/>
            <pc:sldMk cId="4000016514" sldId="269"/>
            <ac:picMk id="14" creationId="{BF4FA34E-697E-2A74-4671-DE8BDD3E2ECD}"/>
          </ac:picMkLst>
        </pc:picChg>
      </pc:sldChg>
      <pc:sldChg chg="del">
        <pc:chgData name="Bruno Hyska" userId="287a51a8-2b2a-418d-8d14-b71db88739d2" providerId="ADAL" clId="{79B24C26-EF30-7D4A-AFB1-C6FA542B63F7}" dt="2023-02-19T16:30:53.144" v="1489" actId="2696"/>
        <pc:sldMkLst>
          <pc:docMk/>
          <pc:sldMk cId="799484014" sldId="272"/>
        </pc:sldMkLst>
      </pc:sldChg>
      <pc:sldChg chg="addSp delSp modSp mod">
        <pc:chgData name="Bruno Hyska" userId="287a51a8-2b2a-418d-8d14-b71db88739d2" providerId="ADAL" clId="{79B24C26-EF30-7D4A-AFB1-C6FA542B63F7}" dt="2023-02-19T17:24:17.185" v="1540" actId="1076"/>
        <pc:sldMkLst>
          <pc:docMk/>
          <pc:sldMk cId="3897070255" sldId="274"/>
        </pc:sldMkLst>
        <pc:spChg chg="mod">
          <ac:chgData name="Bruno Hyska" userId="287a51a8-2b2a-418d-8d14-b71db88739d2" providerId="ADAL" clId="{79B24C26-EF30-7D4A-AFB1-C6FA542B63F7}" dt="2023-02-19T16:29:40.708" v="1457" actId="20577"/>
          <ac:spMkLst>
            <pc:docMk/>
            <pc:sldMk cId="3897070255" sldId="274"/>
            <ac:spMk id="2" creationId="{120954F6-6981-91F6-5B70-7AFE76933B75}"/>
          </ac:spMkLst>
        </pc:spChg>
        <pc:spChg chg="del mod">
          <ac:chgData name="Bruno Hyska" userId="287a51a8-2b2a-418d-8d14-b71db88739d2" providerId="ADAL" clId="{79B24C26-EF30-7D4A-AFB1-C6FA542B63F7}" dt="2023-02-19T17:18:25.008" v="1505"/>
          <ac:spMkLst>
            <pc:docMk/>
            <pc:sldMk cId="3897070255" sldId="274"/>
            <ac:spMk id="3" creationId="{4C031573-6E92-5C01-8840-7354221BA3A7}"/>
          </ac:spMkLst>
        </pc:spChg>
        <pc:spChg chg="add mod">
          <ac:chgData name="Bruno Hyska" userId="287a51a8-2b2a-418d-8d14-b71db88739d2" providerId="ADAL" clId="{79B24C26-EF30-7D4A-AFB1-C6FA542B63F7}" dt="2023-02-19T17:24:17.185" v="1540" actId="1076"/>
          <ac:spMkLst>
            <pc:docMk/>
            <pc:sldMk cId="3897070255" sldId="274"/>
            <ac:spMk id="7" creationId="{3DB62EA8-657A-F69A-3AD8-CE923E1516B7}"/>
          </ac:spMkLst>
        </pc:spChg>
        <pc:spChg chg="add mod">
          <ac:chgData name="Bruno Hyska" userId="287a51a8-2b2a-418d-8d14-b71db88739d2" providerId="ADAL" clId="{79B24C26-EF30-7D4A-AFB1-C6FA542B63F7}" dt="2023-02-19T17:23:13.118" v="1532" actId="2711"/>
          <ac:spMkLst>
            <pc:docMk/>
            <pc:sldMk cId="3897070255" sldId="274"/>
            <ac:spMk id="10" creationId="{6DF42B49-2246-F3D2-08F1-AB42AC73397C}"/>
          </ac:spMkLst>
        </pc:spChg>
        <pc:spChg chg="add mod">
          <ac:chgData name="Bruno Hyska" userId="287a51a8-2b2a-418d-8d14-b71db88739d2" providerId="ADAL" clId="{79B24C26-EF30-7D4A-AFB1-C6FA542B63F7}" dt="2023-02-19T17:23:54.730" v="1539" actId="2711"/>
          <ac:spMkLst>
            <pc:docMk/>
            <pc:sldMk cId="3897070255" sldId="274"/>
            <ac:spMk id="11" creationId="{3A001094-5AD9-8880-E212-03DE8183CC30}"/>
          </ac:spMkLst>
        </pc:spChg>
        <pc:picChg chg="add mod">
          <ac:chgData name="Bruno Hyska" userId="287a51a8-2b2a-418d-8d14-b71db88739d2" providerId="ADAL" clId="{79B24C26-EF30-7D4A-AFB1-C6FA542B63F7}" dt="2023-02-19T17:18:39.012" v="1509" actId="1076"/>
          <ac:picMkLst>
            <pc:docMk/>
            <pc:sldMk cId="3897070255" sldId="274"/>
            <ac:picMk id="8" creationId="{B49E3234-624F-34DF-2DB8-804FAB7B2538}"/>
          </ac:picMkLst>
        </pc:picChg>
        <pc:picChg chg="add mod">
          <ac:chgData name="Bruno Hyska" userId="287a51a8-2b2a-418d-8d14-b71db88739d2" providerId="ADAL" clId="{79B24C26-EF30-7D4A-AFB1-C6FA542B63F7}" dt="2023-02-19T17:19:53.762" v="1514" actId="1076"/>
          <ac:picMkLst>
            <pc:docMk/>
            <pc:sldMk cId="3897070255" sldId="274"/>
            <ac:picMk id="9" creationId="{42C6BCD4-12A2-BE95-48BE-35764BA826D1}"/>
          </ac:picMkLst>
        </pc:picChg>
      </pc:sldChg>
      <pc:sldChg chg="modSp mod">
        <pc:chgData name="Bruno Hyska" userId="287a51a8-2b2a-418d-8d14-b71db88739d2" providerId="ADAL" clId="{79B24C26-EF30-7D4A-AFB1-C6FA542B63F7}" dt="2023-02-19T17:34:37.564" v="1605" actId="20577"/>
        <pc:sldMkLst>
          <pc:docMk/>
          <pc:sldMk cId="670430232" sldId="276"/>
        </pc:sldMkLst>
        <pc:spChg chg="mod">
          <ac:chgData name="Bruno Hyska" userId="287a51a8-2b2a-418d-8d14-b71db88739d2" providerId="ADAL" clId="{79B24C26-EF30-7D4A-AFB1-C6FA542B63F7}" dt="2023-02-19T17:34:37.564" v="1605" actId="20577"/>
          <ac:spMkLst>
            <pc:docMk/>
            <pc:sldMk cId="670430232" sldId="276"/>
            <ac:spMk id="2" creationId="{B82CB750-F46A-F1DE-2315-FE0D6ED0744F}"/>
          </ac:spMkLst>
        </pc:spChg>
      </pc:sldChg>
      <pc:sldChg chg="del">
        <pc:chgData name="Bruno Hyska" userId="287a51a8-2b2a-418d-8d14-b71db88739d2" providerId="ADAL" clId="{79B24C26-EF30-7D4A-AFB1-C6FA542B63F7}" dt="2023-02-19T17:35:12.553" v="1612" actId="2696"/>
        <pc:sldMkLst>
          <pc:docMk/>
          <pc:sldMk cId="4045045655" sldId="277"/>
        </pc:sldMkLst>
      </pc:sldChg>
      <pc:sldChg chg="del">
        <pc:chgData name="Bruno Hyska" userId="287a51a8-2b2a-418d-8d14-b71db88739d2" providerId="ADAL" clId="{79B24C26-EF30-7D4A-AFB1-C6FA542B63F7}" dt="2023-02-19T17:35:10.376" v="1611" actId="2696"/>
        <pc:sldMkLst>
          <pc:docMk/>
          <pc:sldMk cId="460199674" sldId="278"/>
        </pc:sldMkLst>
      </pc:sldChg>
      <pc:sldChg chg="addSp delSp modSp del mod setBg">
        <pc:chgData name="Bruno Hyska" userId="287a51a8-2b2a-418d-8d14-b71db88739d2" providerId="ADAL" clId="{79B24C26-EF30-7D4A-AFB1-C6FA542B63F7}" dt="2023-02-19T13:44:44.449" v="674" actId="2696"/>
        <pc:sldMkLst>
          <pc:docMk/>
          <pc:sldMk cId="3226615190" sldId="279"/>
        </pc:sldMkLst>
        <pc:spChg chg="mod">
          <ac:chgData name="Bruno Hyska" userId="287a51a8-2b2a-418d-8d14-b71db88739d2" providerId="ADAL" clId="{79B24C26-EF30-7D4A-AFB1-C6FA542B63F7}" dt="2023-02-19T13:44:29.888" v="672" actId="26606"/>
          <ac:spMkLst>
            <pc:docMk/>
            <pc:sldMk cId="3226615190" sldId="279"/>
            <ac:spMk id="3" creationId="{08550EEC-1C99-12CB-F8E8-75C5C52E0F20}"/>
          </ac:spMkLst>
        </pc:spChg>
        <pc:spChg chg="mod">
          <ac:chgData name="Bruno Hyska" userId="287a51a8-2b2a-418d-8d14-b71db88739d2" providerId="ADAL" clId="{79B24C26-EF30-7D4A-AFB1-C6FA542B63F7}" dt="2023-02-19T13:44:29.888" v="672" actId="26606"/>
          <ac:spMkLst>
            <pc:docMk/>
            <pc:sldMk cId="3226615190" sldId="279"/>
            <ac:spMk id="4" creationId="{5CE83A81-E6C1-257F-3466-0FCC1F2DBE3C}"/>
          </ac:spMkLst>
        </pc:spChg>
        <pc:spChg chg="mod">
          <ac:chgData name="Bruno Hyska" userId="287a51a8-2b2a-418d-8d14-b71db88739d2" providerId="ADAL" clId="{79B24C26-EF30-7D4A-AFB1-C6FA542B63F7}" dt="2023-02-19T13:44:29.888" v="672" actId="26606"/>
          <ac:spMkLst>
            <pc:docMk/>
            <pc:sldMk cId="3226615190" sldId="279"/>
            <ac:spMk id="5" creationId="{E55BD302-BA22-F356-60C6-C08B146C91E4}"/>
          </ac:spMkLst>
        </pc:spChg>
        <pc:spChg chg="del mod">
          <ac:chgData name="Bruno Hyska" userId="287a51a8-2b2a-418d-8d14-b71db88739d2" providerId="ADAL" clId="{79B24C26-EF30-7D4A-AFB1-C6FA542B63F7}" dt="2023-02-19T13:44:23.257" v="671" actId="26606"/>
          <ac:spMkLst>
            <pc:docMk/>
            <pc:sldMk cId="3226615190" sldId="279"/>
            <ac:spMk id="6" creationId="{519E0442-A8E9-1E99-386A-8476D3364E60}"/>
          </ac:spMkLst>
        </pc:spChg>
        <pc:spChg chg="del">
          <ac:chgData name="Bruno Hyska" userId="287a51a8-2b2a-418d-8d14-b71db88739d2" providerId="ADAL" clId="{79B24C26-EF30-7D4A-AFB1-C6FA542B63F7}" dt="2023-02-19T13:39:43.507" v="572"/>
          <ac:spMkLst>
            <pc:docMk/>
            <pc:sldMk cId="3226615190" sldId="279"/>
            <ac:spMk id="7" creationId="{8AC3B3E1-F13D-0A05-4B33-8794DEEA612B}"/>
          </ac:spMkLst>
        </pc:spChg>
        <pc:spChg chg="add del mod">
          <ac:chgData name="Bruno Hyska" userId="287a51a8-2b2a-418d-8d14-b71db88739d2" providerId="ADAL" clId="{79B24C26-EF30-7D4A-AFB1-C6FA542B63F7}" dt="2023-02-19T13:43:04.245" v="669" actId="26606"/>
          <ac:spMkLst>
            <pc:docMk/>
            <pc:sldMk cId="3226615190" sldId="279"/>
            <ac:spMk id="9" creationId="{D2FC5D5A-4BB1-D0DD-7F39-024467BAFA17}"/>
          </ac:spMkLst>
        </pc:spChg>
        <pc:spChg chg="add del">
          <ac:chgData name="Bruno Hyska" userId="287a51a8-2b2a-418d-8d14-b71db88739d2" providerId="ADAL" clId="{79B24C26-EF30-7D4A-AFB1-C6FA542B63F7}" dt="2023-02-19T13:42:33.514" v="660" actId="26606"/>
          <ac:spMkLst>
            <pc:docMk/>
            <pc:sldMk cId="3226615190" sldId="279"/>
            <ac:spMk id="12" creationId="{35DB3719-6FDC-4E5D-891D-FF40B7300F64}"/>
          </ac:spMkLst>
        </pc:spChg>
        <pc:spChg chg="add del">
          <ac:chgData name="Bruno Hyska" userId="287a51a8-2b2a-418d-8d14-b71db88739d2" providerId="ADAL" clId="{79B24C26-EF30-7D4A-AFB1-C6FA542B63F7}" dt="2023-02-19T13:42:33.514" v="660" actId="26606"/>
          <ac:spMkLst>
            <pc:docMk/>
            <pc:sldMk cId="3226615190" sldId="279"/>
            <ac:spMk id="13" creationId="{E0CBAC23-2E3F-4A90-BA59-F8299F6A5439}"/>
          </ac:spMkLst>
        </pc:spChg>
        <pc:spChg chg="add del">
          <ac:chgData name="Bruno Hyska" userId="287a51a8-2b2a-418d-8d14-b71db88739d2" providerId="ADAL" clId="{79B24C26-EF30-7D4A-AFB1-C6FA542B63F7}" dt="2023-02-19T13:40:57.922" v="623" actId="26606"/>
          <ac:spMkLst>
            <pc:docMk/>
            <pc:sldMk cId="3226615190" sldId="279"/>
            <ac:spMk id="15" creationId="{AE2B703B-46F9-481A-A605-82E2A828C4FA}"/>
          </ac:spMkLst>
        </pc:spChg>
        <pc:spChg chg="add del">
          <ac:chgData name="Bruno Hyska" userId="287a51a8-2b2a-418d-8d14-b71db88739d2" providerId="ADAL" clId="{79B24C26-EF30-7D4A-AFB1-C6FA542B63F7}" dt="2023-02-19T13:40:57.922" v="623" actId="26606"/>
          <ac:spMkLst>
            <pc:docMk/>
            <pc:sldMk cId="3226615190" sldId="279"/>
            <ac:spMk id="17" creationId="{F13BE4D7-0C3D-4906-B230-A1C5B4665CCF}"/>
          </ac:spMkLst>
        </pc:spChg>
        <pc:spChg chg="add del">
          <ac:chgData name="Bruno Hyska" userId="287a51a8-2b2a-418d-8d14-b71db88739d2" providerId="ADAL" clId="{79B24C26-EF30-7D4A-AFB1-C6FA542B63F7}" dt="2023-02-19T13:42:32.940" v="659" actId="26606"/>
          <ac:spMkLst>
            <pc:docMk/>
            <pc:sldMk cId="3226615190" sldId="279"/>
            <ac:spMk id="19" creationId="{6C4028FD-8BAA-4A19-BFDE-594D991B7552}"/>
          </ac:spMkLst>
        </pc:spChg>
        <pc:spChg chg="add del">
          <ac:chgData name="Bruno Hyska" userId="287a51a8-2b2a-418d-8d14-b71db88739d2" providerId="ADAL" clId="{79B24C26-EF30-7D4A-AFB1-C6FA542B63F7}" dt="2023-02-19T13:44:23.257" v="671" actId="26606"/>
          <ac:spMkLst>
            <pc:docMk/>
            <pc:sldMk cId="3226615190" sldId="279"/>
            <ac:spMk id="21" creationId="{257363FD-7E77-4145-9483-331A807ADF0E}"/>
          </ac:spMkLst>
        </pc:spChg>
        <pc:spChg chg="add del">
          <ac:chgData name="Bruno Hyska" userId="287a51a8-2b2a-418d-8d14-b71db88739d2" providerId="ADAL" clId="{79B24C26-EF30-7D4A-AFB1-C6FA542B63F7}" dt="2023-02-19T13:44:29.888" v="672" actId="26606"/>
          <ac:spMkLst>
            <pc:docMk/>
            <pc:sldMk cId="3226615190" sldId="279"/>
            <ac:spMk id="26" creationId="{42A4FC2C-047E-45A5-965D-8E1E3BF09BC6}"/>
          </ac:spMkLst>
        </pc:spChg>
        <pc:spChg chg="add">
          <ac:chgData name="Bruno Hyska" userId="287a51a8-2b2a-418d-8d14-b71db88739d2" providerId="ADAL" clId="{79B24C26-EF30-7D4A-AFB1-C6FA542B63F7}" dt="2023-02-19T13:44:29.888" v="672" actId="26606"/>
          <ac:spMkLst>
            <pc:docMk/>
            <pc:sldMk cId="3226615190" sldId="279"/>
            <ac:spMk id="31" creationId="{6C4028FD-8BAA-4A19-BFDE-594D991B7552}"/>
          </ac:spMkLst>
        </pc:spChg>
        <pc:graphicFrameChg chg="add del mod">
          <ac:chgData name="Bruno Hyska" userId="287a51a8-2b2a-418d-8d14-b71db88739d2" providerId="ADAL" clId="{79B24C26-EF30-7D4A-AFB1-C6FA542B63F7}" dt="2023-02-19T13:39:53.959" v="574" actId="478"/>
          <ac:graphicFrameMkLst>
            <pc:docMk/>
            <pc:sldMk cId="3226615190" sldId="279"/>
            <ac:graphicFrameMk id="8" creationId="{CB8AC840-8CFB-323D-200C-113D8CA89F3C}"/>
          </ac:graphicFrameMkLst>
        </pc:graphicFrameChg>
        <pc:graphicFrameChg chg="add del">
          <ac:chgData name="Bruno Hyska" userId="287a51a8-2b2a-418d-8d14-b71db88739d2" providerId="ADAL" clId="{79B24C26-EF30-7D4A-AFB1-C6FA542B63F7}" dt="2023-02-19T13:40:57.922" v="623" actId="26606"/>
          <ac:graphicFrameMkLst>
            <pc:docMk/>
            <pc:sldMk cId="3226615190" sldId="279"/>
            <ac:graphicFrameMk id="11" creationId="{192DB011-D2CE-D25E-A466-720A5B253F12}"/>
          </ac:graphicFrameMkLst>
        </pc:graphicFrameChg>
        <pc:graphicFrameChg chg="add del mod modGraphic">
          <ac:chgData name="Bruno Hyska" userId="287a51a8-2b2a-418d-8d14-b71db88739d2" providerId="ADAL" clId="{79B24C26-EF30-7D4A-AFB1-C6FA542B63F7}" dt="2023-02-19T13:42:33.514" v="660" actId="26606"/>
          <ac:graphicFrameMkLst>
            <pc:docMk/>
            <pc:sldMk cId="3226615190" sldId="279"/>
            <ac:graphicFrameMk id="14" creationId="{E492DE90-CA88-24F5-C521-F7A392F32243}"/>
          </ac:graphicFrameMkLst>
        </pc:graphicFrameChg>
        <pc:graphicFrameChg chg="add mod modGraphic">
          <ac:chgData name="Bruno Hyska" userId="287a51a8-2b2a-418d-8d14-b71db88739d2" providerId="ADAL" clId="{79B24C26-EF30-7D4A-AFB1-C6FA542B63F7}" dt="2023-02-19T13:44:29.888" v="672" actId="26606"/>
          <ac:graphicFrameMkLst>
            <pc:docMk/>
            <pc:sldMk cId="3226615190" sldId="279"/>
            <ac:graphicFrameMk id="16" creationId="{3AF98AED-8A5C-0F0C-A7F2-D381E92FDA6C}"/>
          </ac:graphicFrameMkLst>
        </pc:graphicFrameChg>
      </pc:sldChg>
      <pc:sldChg chg="addSp delSp modSp del mod">
        <pc:chgData name="Bruno Hyska" userId="287a51a8-2b2a-418d-8d14-b71db88739d2" providerId="ADAL" clId="{79B24C26-EF30-7D4A-AFB1-C6FA542B63F7}" dt="2023-02-19T16:11:42.350" v="1196" actId="2696"/>
        <pc:sldMkLst>
          <pc:docMk/>
          <pc:sldMk cId="1379219028" sldId="282"/>
        </pc:sldMkLst>
        <pc:spChg chg="mod">
          <ac:chgData name="Bruno Hyska" userId="287a51a8-2b2a-418d-8d14-b71db88739d2" providerId="ADAL" clId="{79B24C26-EF30-7D4A-AFB1-C6FA542B63F7}" dt="2023-02-19T14:26:27.969" v="739" actId="20577"/>
          <ac:spMkLst>
            <pc:docMk/>
            <pc:sldMk cId="1379219028" sldId="282"/>
            <ac:spMk id="2" creationId="{B82CB750-F46A-F1DE-2315-FE0D6ED0744F}"/>
          </ac:spMkLst>
        </pc:spChg>
        <pc:spChg chg="del mod">
          <ac:chgData name="Bruno Hyska" userId="287a51a8-2b2a-418d-8d14-b71db88739d2" providerId="ADAL" clId="{79B24C26-EF30-7D4A-AFB1-C6FA542B63F7}" dt="2023-02-19T14:31:16.327" v="776" actId="931"/>
          <ac:spMkLst>
            <pc:docMk/>
            <pc:sldMk cId="1379219028" sldId="282"/>
            <ac:spMk id="3" creationId="{F05A691D-0BF5-F319-19EA-A305863EB76B}"/>
          </ac:spMkLst>
        </pc:spChg>
        <pc:spChg chg="add mod">
          <ac:chgData name="Bruno Hyska" userId="287a51a8-2b2a-418d-8d14-b71db88739d2" providerId="ADAL" clId="{79B24C26-EF30-7D4A-AFB1-C6FA542B63F7}" dt="2023-02-19T15:07:01.483" v="1041" actId="14100"/>
          <ac:spMkLst>
            <pc:docMk/>
            <pc:sldMk cId="1379219028" sldId="282"/>
            <ac:spMk id="8" creationId="{A6A3A9FF-42A0-B302-2A19-B21DD706EB36}"/>
          </ac:spMkLst>
        </pc:spChg>
        <pc:spChg chg="add del mod">
          <ac:chgData name="Bruno Hyska" userId="287a51a8-2b2a-418d-8d14-b71db88739d2" providerId="ADAL" clId="{79B24C26-EF30-7D4A-AFB1-C6FA542B63F7}" dt="2023-02-19T14:33:03.300" v="784" actId="931"/>
          <ac:spMkLst>
            <pc:docMk/>
            <pc:sldMk cId="1379219028" sldId="282"/>
            <ac:spMk id="13" creationId="{42002295-1A0D-884C-8DFB-47188C17E197}"/>
          </ac:spMkLst>
        </pc:spChg>
        <pc:spChg chg="add del mod">
          <ac:chgData name="Bruno Hyska" userId="287a51a8-2b2a-418d-8d14-b71db88739d2" providerId="ADAL" clId="{79B24C26-EF30-7D4A-AFB1-C6FA542B63F7}" dt="2023-02-19T16:09:47.990" v="1191" actId="255"/>
          <ac:spMkLst>
            <pc:docMk/>
            <pc:sldMk cId="1379219028" sldId="282"/>
            <ac:spMk id="16" creationId="{29D80A73-3500-B892-1E80-1E92CA7B9EC4}"/>
          </ac:spMkLst>
        </pc:spChg>
        <pc:spChg chg="add del mod">
          <ac:chgData name="Bruno Hyska" userId="287a51a8-2b2a-418d-8d14-b71db88739d2" providerId="ADAL" clId="{79B24C26-EF30-7D4A-AFB1-C6FA542B63F7}" dt="2023-02-19T14:47:46.888" v="901" actId="767"/>
          <ac:spMkLst>
            <pc:docMk/>
            <pc:sldMk cId="1379219028" sldId="282"/>
            <ac:spMk id="17" creationId="{8984BB82-F4FA-2800-3901-CC1ACA3456B0}"/>
          </ac:spMkLst>
        </pc:spChg>
        <pc:picChg chg="add del mod">
          <ac:chgData name="Bruno Hyska" userId="287a51a8-2b2a-418d-8d14-b71db88739d2" providerId="ADAL" clId="{79B24C26-EF30-7D4A-AFB1-C6FA542B63F7}" dt="2023-02-19T14:30:59.001" v="775" actId="478"/>
          <ac:picMkLst>
            <pc:docMk/>
            <pc:sldMk cId="1379219028" sldId="282"/>
            <ac:picMk id="9" creationId="{A867F552-0A95-5778-03CA-C7177032CA6E}"/>
          </ac:picMkLst>
        </pc:picChg>
        <pc:picChg chg="add del mod">
          <ac:chgData name="Bruno Hyska" userId="287a51a8-2b2a-418d-8d14-b71db88739d2" providerId="ADAL" clId="{79B24C26-EF30-7D4A-AFB1-C6FA542B63F7}" dt="2023-02-19T14:32:52.782" v="783" actId="478"/>
          <ac:picMkLst>
            <pc:docMk/>
            <pc:sldMk cId="1379219028" sldId="282"/>
            <ac:picMk id="11" creationId="{0988998B-15B7-0591-E9C7-C1D27A69B07F}"/>
          </ac:picMkLst>
        </pc:picChg>
        <pc:picChg chg="add mod">
          <ac:chgData name="Bruno Hyska" userId="287a51a8-2b2a-418d-8d14-b71db88739d2" providerId="ADAL" clId="{79B24C26-EF30-7D4A-AFB1-C6FA542B63F7}" dt="2023-02-19T14:47:47.391" v="902" actId="1076"/>
          <ac:picMkLst>
            <pc:docMk/>
            <pc:sldMk cId="1379219028" sldId="282"/>
            <ac:picMk id="15" creationId="{962E29AC-A2DF-CB6C-F173-FE65C427A662}"/>
          </ac:picMkLst>
        </pc:picChg>
      </pc:sldChg>
      <pc:sldChg chg="addSp delSp modSp del mod">
        <pc:chgData name="Bruno Hyska" userId="287a51a8-2b2a-418d-8d14-b71db88739d2" providerId="ADAL" clId="{79B24C26-EF30-7D4A-AFB1-C6FA542B63F7}" dt="2023-02-19T16:11:45.541" v="1197" actId="2696"/>
        <pc:sldMkLst>
          <pc:docMk/>
          <pc:sldMk cId="2387499110" sldId="283"/>
        </pc:sldMkLst>
        <pc:spChg chg="mod">
          <ac:chgData name="Bruno Hyska" userId="287a51a8-2b2a-418d-8d14-b71db88739d2" providerId="ADAL" clId="{79B24C26-EF30-7D4A-AFB1-C6FA542B63F7}" dt="2023-02-19T14:52:09.622" v="944" actId="20577"/>
          <ac:spMkLst>
            <pc:docMk/>
            <pc:sldMk cId="2387499110" sldId="283"/>
            <ac:spMk id="2" creationId="{B82CB750-F46A-F1DE-2315-FE0D6ED0744F}"/>
          </ac:spMkLst>
        </pc:spChg>
        <pc:spChg chg="mod">
          <ac:chgData name="Bruno Hyska" userId="287a51a8-2b2a-418d-8d14-b71db88739d2" providerId="ADAL" clId="{79B24C26-EF30-7D4A-AFB1-C6FA542B63F7}" dt="2023-02-19T16:09:08.225" v="1186" actId="255"/>
          <ac:spMkLst>
            <pc:docMk/>
            <pc:sldMk cId="2387499110" sldId="283"/>
            <ac:spMk id="3" creationId="{F05A691D-0BF5-F319-19EA-A305863EB76B}"/>
          </ac:spMkLst>
        </pc:spChg>
        <pc:spChg chg="add mod">
          <ac:chgData name="Bruno Hyska" userId="287a51a8-2b2a-418d-8d14-b71db88739d2" providerId="ADAL" clId="{79B24C26-EF30-7D4A-AFB1-C6FA542B63F7}" dt="2023-02-19T15:03:13.034" v="968" actId="1076"/>
          <ac:spMkLst>
            <pc:docMk/>
            <pc:sldMk cId="2387499110" sldId="283"/>
            <ac:spMk id="7" creationId="{B3FFBA01-8577-079B-B676-B3E7E0B69C58}"/>
          </ac:spMkLst>
        </pc:spChg>
        <pc:spChg chg="add del mod">
          <ac:chgData name="Bruno Hyska" userId="287a51a8-2b2a-418d-8d14-b71db88739d2" providerId="ADAL" clId="{79B24C26-EF30-7D4A-AFB1-C6FA542B63F7}" dt="2023-02-19T15:06:47.228" v="1040"/>
          <ac:spMkLst>
            <pc:docMk/>
            <pc:sldMk cId="2387499110" sldId="283"/>
            <ac:spMk id="8" creationId="{A325C1D6-7B81-E028-70F9-6AEC481D2E9C}"/>
          </ac:spMkLst>
        </pc:spChg>
        <pc:spChg chg="add del mod">
          <ac:chgData name="Bruno Hyska" userId="287a51a8-2b2a-418d-8d14-b71db88739d2" providerId="ADAL" clId="{79B24C26-EF30-7D4A-AFB1-C6FA542B63F7}" dt="2023-02-19T15:07:12.600" v="1044"/>
          <ac:spMkLst>
            <pc:docMk/>
            <pc:sldMk cId="2387499110" sldId="283"/>
            <ac:spMk id="9" creationId="{961A2368-D3B0-A6BF-24A4-42A1C51FA3D2}"/>
          </ac:spMkLst>
        </pc:spChg>
        <pc:picChg chg="add mod">
          <ac:chgData name="Bruno Hyska" userId="287a51a8-2b2a-418d-8d14-b71db88739d2" providerId="ADAL" clId="{79B24C26-EF30-7D4A-AFB1-C6FA542B63F7}" dt="2023-02-19T15:21:15.875" v="1062"/>
          <ac:picMkLst>
            <pc:docMk/>
            <pc:sldMk cId="2387499110" sldId="283"/>
            <ac:picMk id="11" creationId="{065D214B-709C-5E90-9192-1F79BEF3495F}"/>
          </ac:picMkLst>
        </pc:picChg>
      </pc:sldChg>
      <pc:sldChg chg="add del">
        <pc:chgData name="Bruno Hyska" userId="287a51a8-2b2a-418d-8d14-b71db88739d2" providerId="ADAL" clId="{79B24C26-EF30-7D4A-AFB1-C6FA542B63F7}" dt="2023-02-19T13:39:17.449" v="570" actId="2696"/>
        <pc:sldMkLst>
          <pc:docMk/>
          <pc:sldMk cId="734167311" sldId="284"/>
        </pc:sldMkLst>
      </pc:sldChg>
      <pc:sldChg chg="modSp add mod">
        <pc:chgData name="Bruno Hyska" userId="287a51a8-2b2a-418d-8d14-b71db88739d2" providerId="ADAL" clId="{79B24C26-EF30-7D4A-AFB1-C6FA542B63F7}" dt="2023-02-19T18:36:14.356" v="1675" actId="2711"/>
        <pc:sldMkLst>
          <pc:docMk/>
          <pc:sldMk cId="2178744561" sldId="286"/>
        </pc:sldMkLst>
        <pc:spChg chg="mod">
          <ac:chgData name="Bruno Hyska" userId="287a51a8-2b2a-418d-8d14-b71db88739d2" providerId="ADAL" clId="{79B24C26-EF30-7D4A-AFB1-C6FA542B63F7}" dt="2023-02-19T18:36:14.356" v="1675" actId="2711"/>
          <ac:spMkLst>
            <pc:docMk/>
            <pc:sldMk cId="2178744561" sldId="286"/>
            <ac:spMk id="16" creationId="{29D80A73-3500-B892-1E80-1E92CA7B9EC4}"/>
          </ac:spMkLst>
        </pc:spChg>
      </pc:sldChg>
      <pc:sldChg chg="modSp add mod">
        <pc:chgData name="Bruno Hyska" userId="287a51a8-2b2a-418d-8d14-b71db88739d2" providerId="ADAL" clId="{79B24C26-EF30-7D4A-AFB1-C6FA542B63F7}" dt="2023-02-19T18:36:21.655" v="1676" actId="2711"/>
        <pc:sldMkLst>
          <pc:docMk/>
          <pc:sldMk cId="223627269" sldId="287"/>
        </pc:sldMkLst>
        <pc:spChg chg="mod">
          <ac:chgData name="Bruno Hyska" userId="287a51a8-2b2a-418d-8d14-b71db88739d2" providerId="ADAL" clId="{79B24C26-EF30-7D4A-AFB1-C6FA542B63F7}" dt="2023-02-19T18:36:21.655" v="1676" actId="2711"/>
          <ac:spMkLst>
            <pc:docMk/>
            <pc:sldMk cId="223627269" sldId="287"/>
            <ac:spMk id="3" creationId="{F05A691D-0BF5-F319-19EA-A305863EB76B}"/>
          </ac:spMkLst>
        </pc:spChg>
      </pc:sldChg>
      <pc:sldChg chg="addSp delSp modSp add mod ord">
        <pc:chgData name="Bruno Hyska" userId="287a51a8-2b2a-418d-8d14-b71db88739d2" providerId="ADAL" clId="{79B24C26-EF30-7D4A-AFB1-C6FA542B63F7}" dt="2023-02-19T19:45:57.406" v="1691" actId="478"/>
        <pc:sldMkLst>
          <pc:docMk/>
          <pc:sldMk cId="3965213289" sldId="288"/>
        </pc:sldMkLst>
        <pc:picChg chg="add del mod">
          <ac:chgData name="Bruno Hyska" userId="287a51a8-2b2a-418d-8d14-b71db88739d2" providerId="ADAL" clId="{79B24C26-EF30-7D4A-AFB1-C6FA542B63F7}" dt="2023-02-19T19:45:55.601" v="1690" actId="478"/>
          <ac:picMkLst>
            <pc:docMk/>
            <pc:sldMk cId="3965213289" sldId="288"/>
            <ac:picMk id="8" creationId="{3FBF4C93-3DAE-C163-7A72-2A8C97286DDC}"/>
          </ac:picMkLst>
        </pc:picChg>
        <pc:picChg chg="del">
          <ac:chgData name="Bruno Hyska" userId="287a51a8-2b2a-418d-8d14-b71db88739d2" providerId="ADAL" clId="{79B24C26-EF30-7D4A-AFB1-C6FA542B63F7}" dt="2023-02-19T19:45:57.406" v="1691" actId="478"/>
          <ac:picMkLst>
            <pc:docMk/>
            <pc:sldMk cId="3965213289" sldId="288"/>
            <ac:picMk id="15" creationId="{9784592F-7038-A404-2DE4-C6391DA76E1F}"/>
          </ac:picMkLst>
        </pc:picChg>
        <pc:picChg chg="del mod">
          <ac:chgData name="Bruno Hyska" userId="287a51a8-2b2a-418d-8d14-b71db88739d2" providerId="ADAL" clId="{79B24C26-EF30-7D4A-AFB1-C6FA542B63F7}" dt="2023-02-19T18:47:51.864" v="1680" actId="21"/>
          <ac:picMkLst>
            <pc:docMk/>
            <pc:sldMk cId="3965213289" sldId="288"/>
            <ac:picMk id="17" creationId="{2B13D2D7-1902-B021-22FA-C00BED7DE6A9}"/>
          </ac:picMkLst>
        </pc:picChg>
      </pc:sldChg>
      <pc:sldChg chg="addSp delSp modSp new mod">
        <pc:chgData name="Bruno Hyska" userId="287a51a8-2b2a-418d-8d14-b71db88739d2" providerId="ADAL" clId="{79B24C26-EF30-7D4A-AFB1-C6FA542B63F7}" dt="2023-02-19T21:46:43.964" v="2080" actId="1076"/>
        <pc:sldMkLst>
          <pc:docMk/>
          <pc:sldMk cId="189146627" sldId="289"/>
        </pc:sldMkLst>
        <pc:spChg chg="mod">
          <ac:chgData name="Bruno Hyska" userId="287a51a8-2b2a-418d-8d14-b71db88739d2" providerId="ADAL" clId="{79B24C26-EF30-7D4A-AFB1-C6FA542B63F7}" dt="2023-02-19T16:12:28.061" v="1213" actId="20577"/>
          <ac:spMkLst>
            <pc:docMk/>
            <pc:sldMk cId="189146627" sldId="289"/>
            <ac:spMk id="2" creationId="{158CE8EC-C700-1A32-6A44-E08279FAC810}"/>
          </ac:spMkLst>
        </pc:spChg>
        <pc:spChg chg="del mod">
          <ac:chgData name="Bruno Hyska" userId="287a51a8-2b2a-418d-8d14-b71db88739d2" providerId="ADAL" clId="{79B24C26-EF30-7D4A-AFB1-C6FA542B63F7}" dt="2023-02-19T21:27:13.060" v="1703" actId="931"/>
          <ac:spMkLst>
            <pc:docMk/>
            <pc:sldMk cId="189146627" sldId="289"/>
            <ac:spMk id="3" creationId="{122754AB-2B4E-9CBF-F24F-BD93FD37C855}"/>
          </ac:spMkLst>
        </pc:spChg>
        <pc:spChg chg="add del mod">
          <ac:chgData name="Bruno Hyska" userId="287a51a8-2b2a-418d-8d14-b71db88739d2" providerId="ADAL" clId="{79B24C26-EF30-7D4A-AFB1-C6FA542B63F7}" dt="2023-02-19T21:29:31.014" v="1723"/>
          <ac:spMkLst>
            <pc:docMk/>
            <pc:sldMk cId="189146627" sldId="289"/>
            <ac:spMk id="11" creationId="{38C8C450-884B-1E21-2BD6-00A7183781B0}"/>
          </ac:spMkLst>
        </pc:spChg>
        <pc:spChg chg="add mod">
          <ac:chgData name="Bruno Hyska" userId="287a51a8-2b2a-418d-8d14-b71db88739d2" providerId="ADAL" clId="{79B24C26-EF30-7D4A-AFB1-C6FA542B63F7}" dt="2023-02-19T21:46:43.964" v="2080" actId="1076"/>
          <ac:spMkLst>
            <pc:docMk/>
            <pc:sldMk cId="189146627" sldId="289"/>
            <ac:spMk id="14" creationId="{FC07AF61-077C-1279-DE6C-A85B0DF7221C}"/>
          </ac:spMkLst>
        </pc:spChg>
        <pc:spChg chg="add del mod">
          <ac:chgData name="Bruno Hyska" userId="287a51a8-2b2a-418d-8d14-b71db88739d2" providerId="ADAL" clId="{79B24C26-EF30-7D4A-AFB1-C6FA542B63F7}" dt="2023-02-19T21:45:32.828" v="2066" actId="478"/>
          <ac:spMkLst>
            <pc:docMk/>
            <pc:sldMk cId="189146627" sldId="289"/>
            <ac:spMk id="15" creationId="{3BCC6095-B88E-8800-852D-60720FB49D85}"/>
          </ac:spMkLst>
        </pc:spChg>
        <pc:spChg chg="add del mod">
          <ac:chgData name="Bruno Hyska" userId="287a51a8-2b2a-418d-8d14-b71db88739d2" providerId="ADAL" clId="{79B24C26-EF30-7D4A-AFB1-C6FA542B63F7}" dt="2023-02-19T21:45:15.667" v="2061" actId="478"/>
          <ac:spMkLst>
            <pc:docMk/>
            <pc:sldMk cId="189146627" sldId="289"/>
            <ac:spMk id="16" creationId="{24C8B481-BA96-9F88-860C-FC0D7482BDEF}"/>
          </ac:spMkLst>
        </pc:spChg>
        <pc:spChg chg="add del mod">
          <ac:chgData name="Bruno Hyska" userId="287a51a8-2b2a-418d-8d14-b71db88739d2" providerId="ADAL" clId="{79B24C26-EF30-7D4A-AFB1-C6FA542B63F7}" dt="2023-02-19T21:35:20.744" v="1956"/>
          <ac:spMkLst>
            <pc:docMk/>
            <pc:sldMk cId="189146627" sldId="289"/>
            <ac:spMk id="17" creationId="{30C0F1EE-31A1-7235-6758-072A596EC637}"/>
          </ac:spMkLst>
        </pc:spChg>
        <pc:spChg chg="add mod">
          <ac:chgData name="Bruno Hyska" userId="287a51a8-2b2a-418d-8d14-b71db88739d2" providerId="ADAL" clId="{79B24C26-EF30-7D4A-AFB1-C6FA542B63F7}" dt="2023-02-19T21:35:32.403" v="1958" actId="20577"/>
          <ac:spMkLst>
            <pc:docMk/>
            <pc:sldMk cId="189146627" sldId="289"/>
            <ac:spMk id="18" creationId="{1C7EC138-EFFC-F9DB-7DA8-076D411CCBCB}"/>
          </ac:spMkLst>
        </pc:spChg>
        <pc:spChg chg="add del mod">
          <ac:chgData name="Bruno Hyska" userId="287a51a8-2b2a-418d-8d14-b71db88739d2" providerId="ADAL" clId="{79B24C26-EF30-7D4A-AFB1-C6FA542B63F7}" dt="2023-02-19T21:36:40.875" v="1976" actId="478"/>
          <ac:spMkLst>
            <pc:docMk/>
            <pc:sldMk cId="189146627" sldId="289"/>
            <ac:spMk id="19" creationId="{5837BF75-9683-C753-666F-F2003A7652F0}"/>
          </ac:spMkLst>
        </pc:spChg>
        <pc:spChg chg="add mod">
          <ac:chgData name="Bruno Hyska" userId="287a51a8-2b2a-418d-8d14-b71db88739d2" providerId="ADAL" clId="{79B24C26-EF30-7D4A-AFB1-C6FA542B63F7}" dt="2023-02-19T21:40:56.512" v="2033" actId="1076"/>
          <ac:spMkLst>
            <pc:docMk/>
            <pc:sldMk cId="189146627" sldId="289"/>
            <ac:spMk id="22" creationId="{3DD0422A-4E72-B015-352F-31B602226750}"/>
          </ac:spMkLst>
        </pc:spChg>
        <pc:spChg chg="add mod">
          <ac:chgData name="Bruno Hyska" userId="287a51a8-2b2a-418d-8d14-b71db88739d2" providerId="ADAL" clId="{79B24C26-EF30-7D4A-AFB1-C6FA542B63F7}" dt="2023-02-19T21:44:52.735" v="2056" actId="113"/>
          <ac:spMkLst>
            <pc:docMk/>
            <pc:sldMk cId="189146627" sldId="289"/>
            <ac:spMk id="23" creationId="{8496479B-678A-BC4A-67F3-681D468A0964}"/>
          </ac:spMkLst>
        </pc:spChg>
        <pc:picChg chg="add mod">
          <ac:chgData name="Bruno Hyska" userId="287a51a8-2b2a-418d-8d14-b71db88739d2" providerId="ADAL" clId="{79B24C26-EF30-7D4A-AFB1-C6FA542B63F7}" dt="2023-02-19T21:28:00.710" v="1713" actId="1076"/>
          <ac:picMkLst>
            <pc:docMk/>
            <pc:sldMk cId="189146627" sldId="289"/>
            <ac:picMk id="8" creationId="{A16A4593-3729-F592-998E-1B81B3E5F488}"/>
          </ac:picMkLst>
        </pc:picChg>
        <pc:picChg chg="add mod">
          <ac:chgData name="Bruno Hyska" userId="287a51a8-2b2a-418d-8d14-b71db88739d2" providerId="ADAL" clId="{79B24C26-EF30-7D4A-AFB1-C6FA542B63F7}" dt="2023-02-19T21:41:17.863" v="2034" actId="14100"/>
          <ac:picMkLst>
            <pc:docMk/>
            <pc:sldMk cId="189146627" sldId="289"/>
            <ac:picMk id="10" creationId="{95DA295C-C1CB-186D-2440-5728D63B9ACD}"/>
          </ac:picMkLst>
        </pc:picChg>
        <pc:picChg chg="add mod">
          <ac:chgData name="Bruno Hyska" userId="287a51a8-2b2a-418d-8d14-b71db88739d2" providerId="ADAL" clId="{79B24C26-EF30-7D4A-AFB1-C6FA542B63F7}" dt="2023-02-19T21:41:31.319" v="2035" actId="1076"/>
          <ac:picMkLst>
            <pc:docMk/>
            <pc:sldMk cId="189146627" sldId="289"/>
            <ac:picMk id="13" creationId="{CE69DEC4-7785-5156-8D68-1DDAD9F4437B}"/>
          </ac:picMkLst>
        </pc:picChg>
        <pc:picChg chg="add mod">
          <ac:chgData name="Bruno Hyska" userId="287a51a8-2b2a-418d-8d14-b71db88739d2" providerId="ADAL" clId="{79B24C26-EF30-7D4A-AFB1-C6FA542B63F7}" dt="2023-02-19T21:39:56.262" v="1989" actId="14100"/>
          <ac:picMkLst>
            <pc:docMk/>
            <pc:sldMk cId="189146627" sldId="289"/>
            <ac:picMk id="21" creationId="{DEEC777C-D74A-969F-50B6-0483FEB1C74F}"/>
          </ac:picMkLst>
        </pc:picChg>
      </pc:sldChg>
      <pc:sldChg chg="addSp delSp modSp add mod setBg delDesignElem">
        <pc:chgData name="Bruno Hyska" userId="287a51a8-2b2a-418d-8d14-b71db88739d2" providerId="ADAL" clId="{79B24C26-EF30-7D4A-AFB1-C6FA542B63F7}" dt="2023-02-19T16:28:34.500" v="1386" actId="255"/>
        <pc:sldMkLst>
          <pc:docMk/>
          <pc:sldMk cId="887753746" sldId="290"/>
        </pc:sldMkLst>
        <pc:spChg chg="mod">
          <ac:chgData name="Bruno Hyska" userId="287a51a8-2b2a-418d-8d14-b71db88739d2" providerId="ADAL" clId="{79B24C26-EF30-7D4A-AFB1-C6FA542B63F7}" dt="2023-02-19T16:28:34.500" v="1386" actId="255"/>
          <ac:spMkLst>
            <pc:docMk/>
            <pc:sldMk cId="887753746" sldId="290"/>
            <ac:spMk id="2" creationId="{B82CB750-F46A-F1DE-2315-FE0D6ED0744F}"/>
          </ac:spMkLst>
        </pc:spChg>
        <pc:spChg chg="add del mod">
          <ac:chgData name="Bruno Hyska" userId="287a51a8-2b2a-418d-8d14-b71db88739d2" providerId="ADAL" clId="{79B24C26-EF30-7D4A-AFB1-C6FA542B63F7}" dt="2023-02-19T16:28:30.719" v="1385"/>
          <ac:spMkLst>
            <pc:docMk/>
            <pc:sldMk cId="887753746" sldId="290"/>
            <ac:spMk id="3" creationId="{3A19DBCE-3B75-AD9F-7E8F-D4137478BEF7}"/>
          </ac:spMkLst>
        </pc:spChg>
        <pc:spChg chg="del">
          <ac:chgData name="Bruno Hyska" userId="287a51a8-2b2a-418d-8d14-b71db88739d2" providerId="ADAL" clId="{79B24C26-EF30-7D4A-AFB1-C6FA542B63F7}" dt="2023-02-19T16:25:40.163" v="1357"/>
          <ac:spMkLst>
            <pc:docMk/>
            <pc:sldMk cId="887753746" sldId="290"/>
            <ac:spMk id="31" creationId="{42A4FC2C-047E-45A5-965D-8E1E3BF09BC6}"/>
          </ac:spMkLst>
        </pc:spChg>
        <pc:graphicFrameChg chg="mod">
          <ac:chgData name="Bruno Hyska" userId="287a51a8-2b2a-418d-8d14-b71db88739d2" providerId="ADAL" clId="{79B24C26-EF30-7D4A-AFB1-C6FA542B63F7}" dt="2023-02-19T16:27:58.622" v="1380"/>
          <ac:graphicFrameMkLst>
            <pc:docMk/>
            <pc:sldMk cId="887753746" sldId="290"/>
            <ac:graphicFrameMk id="13" creationId="{97B32F21-B0ED-39D6-A711-01D6F7A8D4F3}"/>
          </ac:graphicFrameMkLst>
        </pc:graphicFrameChg>
      </pc:sldChg>
      <pc:sldChg chg="addSp delSp modSp add mod">
        <pc:chgData name="Bruno Hyska" userId="287a51a8-2b2a-418d-8d14-b71db88739d2" providerId="ADAL" clId="{79B24C26-EF30-7D4A-AFB1-C6FA542B63F7}" dt="2023-02-19T17:30:39.686" v="1568" actId="1076"/>
        <pc:sldMkLst>
          <pc:docMk/>
          <pc:sldMk cId="3476741624" sldId="291"/>
        </pc:sldMkLst>
        <pc:spChg chg="del">
          <ac:chgData name="Bruno Hyska" userId="287a51a8-2b2a-418d-8d14-b71db88739d2" providerId="ADAL" clId="{79B24C26-EF30-7D4A-AFB1-C6FA542B63F7}" dt="2023-02-19T17:24:47.306" v="1541"/>
          <ac:spMkLst>
            <pc:docMk/>
            <pc:sldMk cId="3476741624" sldId="291"/>
            <ac:spMk id="3" creationId="{4C031573-6E92-5C01-8840-7354221BA3A7}"/>
          </ac:spMkLst>
        </pc:spChg>
        <pc:spChg chg="mod">
          <ac:chgData name="Bruno Hyska" userId="287a51a8-2b2a-418d-8d14-b71db88739d2" providerId="ADAL" clId="{79B24C26-EF30-7D4A-AFB1-C6FA542B63F7}" dt="2023-02-19T17:28:48.801" v="1544" actId="20577"/>
          <ac:spMkLst>
            <pc:docMk/>
            <pc:sldMk cId="3476741624" sldId="291"/>
            <ac:spMk id="7" creationId="{3DB62EA8-657A-F69A-3AD8-CE923E1516B7}"/>
          </ac:spMkLst>
        </pc:spChg>
        <pc:spChg chg="add mod">
          <ac:chgData name="Bruno Hyska" userId="287a51a8-2b2a-418d-8d14-b71db88739d2" providerId="ADAL" clId="{79B24C26-EF30-7D4A-AFB1-C6FA542B63F7}" dt="2023-02-19T17:30:05.220" v="1559" actId="1076"/>
          <ac:spMkLst>
            <pc:docMk/>
            <pc:sldMk cId="3476741624" sldId="291"/>
            <ac:spMk id="10" creationId="{7416231F-F888-4BFA-5B13-9D829117F07D}"/>
          </ac:spMkLst>
        </pc:spChg>
        <pc:spChg chg="add mod">
          <ac:chgData name="Bruno Hyska" userId="287a51a8-2b2a-418d-8d14-b71db88739d2" providerId="ADAL" clId="{79B24C26-EF30-7D4A-AFB1-C6FA542B63F7}" dt="2023-02-19T17:30:39.686" v="1568" actId="1076"/>
          <ac:spMkLst>
            <pc:docMk/>
            <pc:sldMk cId="3476741624" sldId="291"/>
            <ac:spMk id="11" creationId="{2F1C935B-0E78-9008-8CD1-0844B777C89F}"/>
          </ac:spMkLst>
        </pc:spChg>
        <pc:picChg chg="add mod">
          <ac:chgData name="Bruno Hyska" userId="287a51a8-2b2a-418d-8d14-b71db88739d2" providerId="ADAL" clId="{79B24C26-EF30-7D4A-AFB1-C6FA542B63F7}" dt="2023-02-19T17:29:08.303" v="1549" actId="1076"/>
          <ac:picMkLst>
            <pc:docMk/>
            <pc:sldMk cId="3476741624" sldId="291"/>
            <ac:picMk id="8" creationId="{1E58F307-8CE5-C081-B911-32B70A6AB349}"/>
          </ac:picMkLst>
        </pc:picChg>
        <pc:picChg chg="add mod">
          <ac:chgData name="Bruno Hyska" userId="287a51a8-2b2a-418d-8d14-b71db88739d2" providerId="ADAL" clId="{79B24C26-EF30-7D4A-AFB1-C6FA542B63F7}" dt="2023-02-19T17:29:24.622" v="1552" actId="14100"/>
          <ac:picMkLst>
            <pc:docMk/>
            <pc:sldMk cId="3476741624" sldId="291"/>
            <ac:picMk id="9" creationId="{66CEF331-2E0A-0426-89AB-78AC53054C4F}"/>
          </ac:picMkLst>
        </pc:picChg>
      </pc:sldChg>
      <pc:sldChg chg="modSp new del mod">
        <pc:chgData name="Bruno Hyska" userId="287a51a8-2b2a-418d-8d14-b71db88739d2" providerId="ADAL" clId="{79B24C26-EF30-7D4A-AFB1-C6FA542B63F7}" dt="2023-02-19T16:29:25.189" v="1426" actId="680"/>
        <pc:sldMkLst>
          <pc:docMk/>
          <pc:sldMk cId="3763395513" sldId="291"/>
        </pc:sldMkLst>
        <pc:spChg chg="mod">
          <ac:chgData name="Bruno Hyska" userId="287a51a8-2b2a-418d-8d14-b71db88739d2" providerId="ADAL" clId="{79B24C26-EF30-7D4A-AFB1-C6FA542B63F7}" dt="2023-02-19T16:29:24.513" v="1425" actId="20577"/>
          <ac:spMkLst>
            <pc:docMk/>
            <pc:sldMk cId="3763395513" sldId="291"/>
            <ac:spMk id="2" creationId="{11A7B76B-CBF8-1D10-0C29-4780FD302135}"/>
          </ac:spMkLst>
        </pc:spChg>
      </pc:sldChg>
      <pc:sldChg chg="add">
        <pc:chgData name="Bruno Hyska" userId="287a51a8-2b2a-418d-8d14-b71db88739d2" providerId="ADAL" clId="{79B24C26-EF30-7D4A-AFB1-C6FA542B63F7}" dt="2023-02-19T17:34:57.407" v="1606"/>
        <pc:sldMkLst>
          <pc:docMk/>
          <pc:sldMk cId="133206837" sldId="292"/>
        </pc:sldMkLst>
      </pc:sldChg>
      <pc:sldChg chg="add">
        <pc:chgData name="Bruno Hyska" userId="287a51a8-2b2a-418d-8d14-b71db88739d2" providerId="ADAL" clId="{79B24C26-EF30-7D4A-AFB1-C6FA542B63F7}" dt="2023-02-19T17:34:58.428" v="1607"/>
        <pc:sldMkLst>
          <pc:docMk/>
          <pc:sldMk cId="3538504626" sldId="293"/>
        </pc:sldMkLst>
      </pc:sldChg>
      <pc:sldChg chg="modSp add mod">
        <pc:chgData name="Bruno Hyska" userId="287a51a8-2b2a-418d-8d14-b71db88739d2" providerId="ADAL" clId="{79B24C26-EF30-7D4A-AFB1-C6FA542B63F7}" dt="2023-02-19T22:51:35.903" v="2088" actId="255"/>
        <pc:sldMkLst>
          <pc:docMk/>
          <pc:sldMk cId="3151928702" sldId="294"/>
        </pc:sldMkLst>
        <pc:spChg chg="mod">
          <ac:chgData name="Bruno Hyska" userId="287a51a8-2b2a-418d-8d14-b71db88739d2" providerId="ADAL" clId="{79B24C26-EF30-7D4A-AFB1-C6FA542B63F7}" dt="2023-02-19T22:51:35.903" v="2088" actId="255"/>
          <ac:spMkLst>
            <pc:docMk/>
            <pc:sldMk cId="3151928702" sldId="294"/>
            <ac:spMk id="3" creationId="{F05A691D-0BF5-F319-19EA-A305863EB76B}"/>
          </ac:spMkLst>
        </pc:spChg>
      </pc:sldChg>
      <pc:sldChg chg="addSp delSp modSp add mod">
        <pc:chgData name="Bruno Hyska" userId="287a51a8-2b2a-418d-8d14-b71db88739d2" providerId="ADAL" clId="{79B24C26-EF30-7D4A-AFB1-C6FA542B63F7}" dt="2023-02-19T19:53:50.005" v="1698" actId="14100"/>
        <pc:sldMkLst>
          <pc:docMk/>
          <pc:sldMk cId="7888234" sldId="295"/>
        </pc:sldMkLst>
        <pc:spChg chg="del">
          <ac:chgData name="Bruno Hyska" userId="287a51a8-2b2a-418d-8d14-b71db88739d2" providerId="ADAL" clId="{79B24C26-EF30-7D4A-AFB1-C6FA542B63F7}" dt="2023-02-19T19:53:30.431" v="1692" actId="931"/>
          <ac:spMkLst>
            <pc:docMk/>
            <pc:sldMk cId="7888234" sldId="295"/>
            <ac:spMk id="3" creationId="{F05A691D-0BF5-F319-19EA-A305863EB76B}"/>
          </ac:spMkLst>
        </pc:spChg>
        <pc:picChg chg="add mod">
          <ac:chgData name="Bruno Hyska" userId="287a51a8-2b2a-418d-8d14-b71db88739d2" providerId="ADAL" clId="{79B24C26-EF30-7D4A-AFB1-C6FA542B63F7}" dt="2023-02-19T19:53:50.005" v="1698" actId="14100"/>
          <ac:picMkLst>
            <pc:docMk/>
            <pc:sldMk cId="7888234" sldId="295"/>
            <ac:picMk id="8" creationId="{9B915FB6-F979-A23A-5E76-F60500A2A03D}"/>
          </ac:picMkLst>
        </pc:picChg>
      </pc:sldChg>
      <pc:sldChg chg="modSp mod">
        <pc:chgData name="Bruno Hyska" userId="287a51a8-2b2a-418d-8d14-b71db88739d2" providerId="ADAL" clId="{79B24C26-EF30-7D4A-AFB1-C6FA542B63F7}" dt="2023-02-19T22:13:33.080" v="2081" actId="1076"/>
        <pc:sldMkLst>
          <pc:docMk/>
          <pc:sldMk cId="3377430581" sldId="297"/>
        </pc:sldMkLst>
        <pc:spChg chg="mod">
          <ac:chgData name="Bruno Hyska" userId="287a51a8-2b2a-418d-8d14-b71db88739d2" providerId="ADAL" clId="{79B24C26-EF30-7D4A-AFB1-C6FA542B63F7}" dt="2023-02-19T22:13:33.080" v="2081" actId="1076"/>
          <ac:spMkLst>
            <pc:docMk/>
            <pc:sldMk cId="3377430581" sldId="297"/>
            <ac:spMk id="10" creationId="{DACB7453-78B4-3033-5656-94376446CEDA}"/>
          </ac:spMkLst>
        </pc:spChg>
      </pc:sldChg>
    </pc:docChg>
  </pc:docChgLst>
  <pc:docChgLst>
    <pc:chgData name="Furkan Ali Yurdakul" userId="5d558e8f-e739-41cf-b607-51869895909e" providerId="ADAL" clId="{E8B21FBF-97E9-4475-B761-34287721B524}"/>
    <pc:docChg chg="undo redo custSel addSld delSld modSld sldOrd modMainMaster">
      <pc:chgData name="Furkan Ali Yurdakul" userId="5d558e8f-e739-41cf-b607-51869895909e" providerId="ADAL" clId="{E8B21FBF-97E9-4475-B761-34287721B524}" dt="2023-01-17T09:21:24.866" v="5249" actId="20577"/>
      <pc:docMkLst>
        <pc:docMk/>
      </pc:docMkLst>
      <pc:sldChg chg="addSp delSp modSp mod">
        <pc:chgData name="Furkan Ali Yurdakul" userId="5d558e8f-e739-41cf-b607-51869895909e" providerId="ADAL" clId="{E8B21FBF-97E9-4475-B761-34287721B524}" dt="2023-01-11T22:12:55.597" v="1454" actId="1076"/>
        <pc:sldMkLst>
          <pc:docMk/>
          <pc:sldMk cId="922548223" sldId="256"/>
        </pc:sldMkLst>
        <pc:picChg chg="del mod">
          <ac:chgData name="Furkan Ali Yurdakul" userId="5d558e8f-e739-41cf-b607-51869895909e" providerId="ADAL" clId="{E8B21FBF-97E9-4475-B761-34287721B524}" dt="2023-01-11T22:12:41.716" v="1449" actId="478"/>
          <ac:picMkLst>
            <pc:docMk/>
            <pc:sldMk cId="922548223" sldId="256"/>
            <ac:picMk id="3" creationId="{4B37C7E2-E170-486E-370B-C39E192401F2}"/>
          </ac:picMkLst>
        </pc:picChg>
        <pc:picChg chg="add mod">
          <ac:chgData name="Furkan Ali Yurdakul" userId="5d558e8f-e739-41cf-b607-51869895909e" providerId="ADAL" clId="{E8B21FBF-97E9-4475-B761-34287721B524}" dt="2023-01-11T22:12:55.597" v="1454" actId="1076"/>
          <ac:picMkLst>
            <pc:docMk/>
            <pc:sldMk cId="922548223" sldId="256"/>
            <ac:picMk id="10" creationId="{DEE8AF9C-0E10-88FE-FE8A-3D2022D8307F}"/>
          </ac:picMkLst>
        </pc:picChg>
      </pc:sldChg>
      <pc:sldChg chg="addSp delSp modSp mod addCm modNotesTx">
        <pc:chgData name="Furkan Ali Yurdakul" userId="5d558e8f-e739-41cf-b607-51869895909e" providerId="ADAL" clId="{E8B21FBF-97E9-4475-B761-34287721B524}" dt="2023-01-15T12:39:51.264" v="4982" actId="1076"/>
        <pc:sldMkLst>
          <pc:docMk/>
          <pc:sldMk cId="3485174888" sldId="257"/>
        </pc:sldMkLst>
        <pc:picChg chg="del mod">
          <ac:chgData name="Furkan Ali Yurdakul" userId="5d558e8f-e739-41cf-b607-51869895909e" providerId="ADAL" clId="{E8B21FBF-97E9-4475-B761-34287721B524}" dt="2023-01-15T12:28:59.885" v="4844" actId="478"/>
          <ac:picMkLst>
            <pc:docMk/>
            <pc:sldMk cId="3485174888" sldId="257"/>
            <ac:picMk id="2" creationId="{C4650D15-709F-4318-C0DE-E7E3FF2A9EA4}"/>
          </ac:picMkLst>
        </pc:picChg>
        <pc:picChg chg="add del mod">
          <ac:chgData name="Furkan Ali Yurdakul" userId="5d558e8f-e739-41cf-b607-51869895909e" providerId="ADAL" clId="{E8B21FBF-97E9-4475-B761-34287721B524}" dt="2023-01-15T12:38:34.303" v="4969" actId="478"/>
          <ac:picMkLst>
            <pc:docMk/>
            <pc:sldMk cId="3485174888" sldId="257"/>
            <ac:picMk id="10" creationId="{0A6F3936-6A31-C2C9-7DDE-FB0EFDACA838}"/>
          </ac:picMkLst>
        </pc:picChg>
        <pc:picChg chg="add del mod">
          <ac:chgData name="Furkan Ali Yurdakul" userId="5d558e8f-e739-41cf-b607-51869895909e" providerId="ADAL" clId="{E8B21FBF-97E9-4475-B761-34287721B524}" dt="2023-01-15T12:39:35.746" v="4977" actId="478"/>
          <ac:picMkLst>
            <pc:docMk/>
            <pc:sldMk cId="3485174888" sldId="257"/>
            <ac:picMk id="12" creationId="{C373F7BD-F759-A1BD-E1E0-EE7FB34DCBA0}"/>
          </ac:picMkLst>
        </pc:picChg>
        <pc:picChg chg="add mod">
          <ac:chgData name="Furkan Ali Yurdakul" userId="5d558e8f-e739-41cf-b607-51869895909e" providerId="ADAL" clId="{E8B21FBF-97E9-4475-B761-34287721B524}" dt="2023-01-15T12:39:51.264" v="4982" actId="1076"/>
          <ac:picMkLst>
            <pc:docMk/>
            <pc:sldMk cId="3485174888" sldId="257"/>
            <ac:picMk id="14" creationId="{E85D8A6E-493F-A1BD-5641-14FA34F1A90A}"/>
          </ac:picMkLst>
        </pc:picChg>
        <pc:picChg chg="mod">
          <ac:chgData name="Furkan Ali Yurdakul" userId="5d558e8f-e739-41cf-b607-51869895909e" providerId="ADAL" clId="{E8B21FBF-97E9-4475-B761-34287721B524}" dt="2023-01-11T22:57:18.982" v="1960" actId="1440"/>
          <ac:picMkLst>
            <pc:docMk/>
            <pc:sldMk cId="3485174888" sldId="257"/>
            <ac:picMk id="1026" creationId="{4E726AD0-2B32-B047-8716-2ED53EECB2BD}"/>
          </ac:picMkLst>
        </pc:picChg>
      </pc:sldChg>
      <pc:sldChg chg="modAnim modNotesTx">
        <pc:chgData name="Furkan Ali Yurdakul" userId="5d558e8f-e739-41cf-b607-51869895909e" providerId="ADAL" clId="{E8B21FBF-97E9-4475-B761-34287721B524}" dt="2023-01-11T23:23:03.548" v="4663" actId="20577"/>
        <pc:sldMkLst>
          <pc:docMk/>
          <pc:sldMk cId="4075795807" sldId="258"/>
        </pc:sldMkLst>
      </pc:sldChg>
      <pc:sldChg chg="addSp delSp modSp mod modNotesTx">
        <pc:chgData name="Furkan Ali Yurdakul" userId="5d558e8f-e739-41cf-b607-51869895909e" providerId="ADAL" clId="{E8B21FBF-97E9-4475-B761-34287721B524}" dt="2023-01-11T23:19:44.225" v="3949" actId="20577"/>
        <pc:sldMkLst>
          <pc:docMk/>
          <pc:sldMk cId="2719187844" sldId="259"/>
        </pc:sldMkLst>
        <pc:spChg chg="add del">
          <ac:chgData name="Furkan Ali Yurdakul" userId="5d558e8f-e739-41cf-b607-51869895909e" providerId="ADAL" clId="{E8B21FBF-97E9-4475-B761-34287721B524}" dt="2023-01-11T15:06:16.023" v="8" actId="22"/>
          <ac:spMkLst>
            <pc:docMk/>
            <pc:sldMk cId="2719187844" sldId="259"/>
            <ac:spMk id="8" creationId="{88F15BD2-67FE-0498-AB01-BED6A4FDE29D}"/>
          </ac:spMkLst>
        </pc:spChg>
        <pc:graphicFrameChg chg="add del mod">
          <ac:chgData name="Furkan Ali Yurdakul" userId="5d558e8f-e739-41cf-b607-51869895909e" providerId="ADAL" clId="{E8B21FBF-97E9-4475-B761-34287721B524}" dt="2023-01-11T15:06:36.935" v="16"/>
          <ac:graphicFrameMkLst>
            <pc:docMk/>
            <pc:sldMk cId="2719187844" sldId="259"/>
            <ac:graphicFrameMk id="9" creationId="{B4AF68C2-7DF2-C46A-7A64-72FA0E9C937E}"/>
          </ac:graphicFrameMkLst>
        </pc:graphicFrameChg>
        <pc:graphicFrameChg chg="add mod modGraphic">
          <ac:chgData name="Furkan Ali Yurdakul" userId="5d558e8f-e739-41cf-b607-51869895909e" providerId="ADAL" clId="{E8B21FBF-97E9-4475-B761-34287721B524}" dt="2023-01-11T15:09:26.323" v="64" actId="1076"/>
          <ac:graphicFrameMkLst>
            <pc:docMk/>
            <pc:sldMk cId="2719187844" sldId="259"/>
            <ac:graphicFrameMk id="10" creationId="{3199B69D-580A-500B-5D61-AB30291A80C1}"/>
          </ac:graphicFrameMkLst>
        </pc:graphicFrameChg>
      </pc:sldChg>
      <pc:sldChg chg="addSp delSp modSp mod modAnim modNotesTx">
        <pc:chgData name="Furkan Ali Yurdakul" userId="5d558e8f-e739-41cf-b607-51869895909e" providerId="ADAL" clId="{E8B21FBF-97E9-4475-B761-34287721B524}" dt="2023-01-15T13:32:01.857" v="5171" actId="688"/>
        <pc:sldMkLst>
          <pc:docMk/>
          <pc:sldMk cId="3795173824" sldId="260"/>
        </pc:sldMkLst>
        <pc:spChg chg="mod">
          <ac:chgData name="Furkan Ali Yurdakul" userId="5d558e8f-e739-41cf-b607-51869895909e" providerId="ADAL" clId="{E8B21FBF-97E9-4475-B761-34287721B524}" dt="2023-01-11T23:02:38.240" v="2030"/>
          <ac:spMkLst>
            <pc:docMk/>
            <pc:sldMk cId="3795173824" sldId="260"/>
            <ac:spMk id="7" creationId="{8AC3B3E1-F13D-0A05-4B33-8794DEEA612B}"/>
          </ac:spMkLst>
        </pc:spChg>
        <pc:spChg chg="add mod">
          <ac:chgData name="Furkan Ali Yurdakul" userId="5d558e8f-e739-41cf-b607-51869895909e" providerId="ADAL" clId="{E8B21FBF-97E9-4475-B761-34287721B524}" dt="2023-01-11T23:02:13.659" v="2026" actId="14100"/>
          <ac:spMkLst>
            <pc:docMk/>
            <pc:sldMk cId="3795173824" sldId="260"/>
            <ac:spMk id="9" creationId="{05D1D0E3-F486-80F4-6AAF-1939DB27DEB2}"/>
          </ac:spMkLst>
        </pc:spChg>
        <pc:spChg chg="add del">
          <ac:chgData name="Furkan Ali Yurdakul" userId="5d558e8f-e739-41cf-b607-51869895909e" providerId="ADAL" clId="{E8B21FBF-97E9-4475-B761-34287721B524}" dt="2023-01-11T23:02:42.849" v="2033" actId="22"/>
          <ac:spMkLst>
            <pc:docMk/>
            <pc:sldMk cId="3795173824" sldId="260"/>
            <ac:spMk id="11" creationId="{7053E2B7-8F2D-8BCC-0CAF-B47DCCEF0C87}"/>
          </ac:spMkLst>
        </pc:spChg>
        <pc:spChg chg="add mod">
          <ac:chgData name="Furkan Ali Yurdakul" userId="5d558e8f-e739-41cf-b607-51869895909e" providerId="ADAL" clId="{E8B21FBF-97E9-4475-B761-34287721B524}" dt="2023-01-11T23:03:04.740" v="2061" actId="14100"/>
          <ac:spMkLst>
            <pc:docMk/>
            <pc:sldMk cId="3795173824" sldId="260"/>
            <ac:spMk id="12" creationId="{5C7D1573-BC73-3F7C-1290-49A3B495E264}"/>
          </ac:spMkLst>
        </pc:spChg>
        <pc:spChg chg="add mod">
          <ac:chgData name="Furkan Ali Yurdakul" userId="5d558e8f-e739-41cf-b607-51869895909e" providerId="ADAL" clId="{E8B21FBF-97E9-4475-B761-34287721B524}" dt="2023-01-11T23:03:36.534" v="2089" actId="122"/>
          <ac:spMkLst>
            <pc:docMk/>
            <pc:sldMk cId="3795173824" sldId="260"/>
            <ac:spMk id="13" creationId="{C6A18FE4-CAB4-B54E-A646-2C37DDF5FFA5}"/>
          </ac:spMkLst>
        </pc:spChg>
        <pc:picChg chg="add mod ord">
          <ac:chgData name="Furkan Ali Yurdakul" userId="5d558e8f-e739-41cf-b607-51869895909e" providerId="ADAL" clId="{E8B21FBF-97E9-4475-B761-34287721B524}" dt="2023-01-15T13:30:03.130" v="5154" actId="1440"/>
          <ac:picMkLst>
            <pc:docMk/>
            <pc:sldMk cId="3795173824" sldId="260"/>
            <ac:picMk id="8" creationId="{77B2F2A8-1447-A027-CE90-178CCA897D2F}"/>
          </ac:picMkLst>
        </pc:picChg>
        <pc:picChg chg="add mod ord">
          <ac:chgData name="Furkan Ali Yurdakul" userId="5d558e8f-e739-41cf-b607-51869895909e" providerId="ADAL" clId="{E8B21FBF-97E9-4475-B761-34287721B524}" dt="2023-01-15T13:32:00.195" v="5170" actId="688"/>
          <ac:picMkLst>
            <pc:docMk/>
            <pc:sldMk cId="3795173824" sldId="260"/>
            <ac:picMk id="10" creationId="{C52F868C-8746-9FAA-7368-93EBB44E2C02}"/>
          </ac:picMkLst>
        </pc:picChg>
        <pc:picChg chg="add mod">
          <ac:chgData name="Furkan Ali Yurdakul" userId="5d558e8f-e739-41cf-b607-51869895909e" providerId="ADAL" clId="{E8B21FBF-97E9-4475-B761-34287721B524}" dt="2023-01-15T13:32:01.857" v="5171" actId="688"/>
          <ac:picMkLst>
            <pc:docMk/>
            <pc:sldMk cId="3795173824" sldId="260"/>
            <ac:picMk id="2050" creationId="{ECA12F0D-10ED-C709-A077-57E6767630C9}"/>
          </ac:picMkLst>
        </pc:picChg>
        <pc:picChg chg="add del mod">
          <ac:chgData name="Furkan Ali Yurdakul" userId="5d558e8f-e739-41cf-b607-51869895909e" providerId="ADAL" clId="{E8B21FBF-97E9-4475-B761-34287721B524}" dt="2023-01-15T13:29:33.160" v="5147" actId="478"/>
          <ac:picMkLst>
            <pc:docMk/>
            <pc:sldMk cId="3795173824" sldId="260"/>
            <ac:picMk id="2052" creationId="{56EBFD93-9F66-44F8-9601-DF51445AE506}"/>
          </ac:picMkLst>
        </pc:picChg>
        <pc:picChg chg="add del mod">
          <ac:chgData name="Furkan Ali Yurdakul" userId="5d558e8f-e739-41cf-b607-51869895909e" providerId="ADAL" clId="{E8B21FBF-97E9-4475-B761-34287721B524}" dt="2023-01-11T15:11:55.154" v="90" actId="478"/>
          <ac:picMkLst>
            <pc:docMk/>
            <pc:sldMk cId="3795173824" sldId="260"/>
            <ac:picMk id="2054" creationId="{B8F41654-BF80-08ED-324A-F2754FBEF222}"/>
          </ac:picMkLst>
        </pc:picChg>
      </pc:sldChg>
      <pc:sldChg chg="addSp delSp modSp new add del mod modNotesTx">
        <pc:chgData name="Furkan Ali Yurdakul" userId="5d558e8f-e739-41cf-b607-51869895909e" providerId="ADAL" clId="{E8B21FBF-97E9-4475-B761-34287721B524}" dt="2023-01-11T23:18:00.486" v="3597" actId="20577"/>
        <pc:sldMkLst>
          <pc:docMk/>
          <pc:sldMk cId="2112511869" sldId="261"/>
        </pc:sldMkLst>
        <pc:spChg chg="mod">
          <ac:chgData name="Furkan Ali Yurdakul" userId="5d558e8f-e739-41cf-b607-51869895909e" providerId="ADAL" clId="{E8B21FBF-97E9-4475-B761-34287721B524}" dt="2023-01-11T19:54:09.141" v="128" actId="20577"/>
          <ac:spMkLst>
            <pc:docMk/>
            <pc:sldMk cId="2112511869" sldId="261"/>
            <ac:spMk id="2" creationId="{120954F6-6981-91F6-5B70-7AFE76933B75}"/>
          </ac:spMkLst>
        </pc:spChg>
        <pc:spChg chg="mod">
          <ac:chgData name="Furkan Ali Yurdakul" userId="5d558e8f-e739-41cf-b607-51869895909e" providerId="ADAL" clId="{E8B21FBF-97E9-4475-B761-34287721B524}" dt="2023-01-11T22:13:11.633" v="1456" actId="5793"/>
          <ac:spMkLst>
            <pc:docMk/>
            <pc:sldMk cId="2112511869" sldId="261"/>
            <ac:spMk id="3" creationId="{4C031573-6E92-5C01-8840-7354221BA3A7}"/>
          </ac:spMkLst>
        </pc:spChg>
        <pc:picChg chg="add del mod">
          <ac:chgData name="Furkan Ali Yurdakul" userId="5d558e8f-e739-41cf-b607-51869895909e" providerId="ADAL" clId="{E8B21FBF-97E9-4475-B761-34287721B524}" dt="2023-01-11T22:56:58.909" v="1956" actId="1440"/>
          <ac:picMkLst>
            <pc:docMk/>
            <pc:sldMk cId="2112511869" sldId="261"/>
            <ac:picMk id="8" creationId="{14EC3956-49F6-D33C-7B9C-1B55C38771B5}"/>
          </ac:picMkLst>
        </pc:picChg>
        <pc:picChg chg="add mod">
          <ac:chgData name="Furkan Ali Yurdakul" userId="5d558e8f-e739-41cf-b607-51869895909e" providerId="ADAL" clId="{E8B21FBF-97E9-4475-B761-34287721B524}" dt="2023-01-11T22:13:16.741" v="1457" actId="1076"/>
          <ac:picMkLst>
            <pc:docMk/>
            <pc:sldMk cId="2112511869" sldId="261"/>
            <ac:picMk id="9" creationId="{86B0FB3E-B1ED-7FB7-4C5E-F2E49DA02A7E}"/>
          </ac:picMkLst>
        </pc:picChg>
      </pc:sldChg>
      <pc:sldChg chg="addSp modSp new add del mod ord modNotesTx">
        <pc:chgData name="Furkan Ali Yurdakul" userId="5d558e8f-e739-41cf-b607-51869895909e" providerId="ADAL" clId="{E8B21FBF-97E9-4475-B761-34287721B524}" dt="2023-01-11T23:14:52.153" v="3162" actId="20577"/>
        <pc:sldMkLst>
          <pc:docMk/>
          <pc:sldMk cId="2493691381" sldId="262"/>
        </pc:sldMkLst>
        <pc:spChg chg="mod">
          <ac:chgData name="Furkan Ali Yurdakul" userId="5d558e8f-e739-41cf-b607-51869895909e" providerId="ADAL" clId="{E8B21FBF-97E9-4475-B761-34287721B524}" dt="2023-01-11T19:54:28.953" v="154" actId="20577"/>
          <ac:spMkLst>
            <pc:docMk/>
            <pc:sldMk cId="2493691381" sldId="262"/>
            <ac:spMk id="2" creationId="{B82CB750-F46A-F1DE-2315-FE0D6ED0744F}"/>
          </ac:spMkLst>
        </pc:spChg>
        <pc:spChg chg="mod">
          <ac:chgData name="Furkan Ali Yurdakul" userId="5d558e8f-e739-41cf-b607-51869895909e" providerId="ADAL" clId="{E8B21FBF-97E9-4475-B761-34287721B524}" dt="2023-01-11T22:44:31.987" v="1702" actId="20577"/>
          <ac:spMkLst>
            <pc:docMk/>
            <pc:sldMk cId="2493691381" sldId="262"/>
            <ac:spMk id="3" creationId="{F05A691D-0BF5-F319-19EA-A305863EB76B}"/>
          </ac:spMkLst>
        </pc:spChg>
        <pc:picChg chg="add mod">
          <ac:chgData name="Furkan Ali Yurdakul" userId="5d558e8f-e739-41cf-b607-51869895909e" providerId="ADAL" clId="{E8B21FBF-97E9-4475-B761-34287721B524}" dt="2023-01-11T22:21:17.926" v="1544" actId="1076"/>
          <ac:picMkLst>
            <pc:docMk/>
            <pc:sldMk cId="2493691381" sldId="262"/>
            <ac:picMk id="8" creationId="{D024BAC5-28D1-20B2-8162-B9ADE5CEE730}"/>
          </ac:picMkLst>
        </pc:picChg>
      </pc:sldChg>
      <pc:sldChg chg="addSp delSp modSp new add del mod modClrScheme modAnim addCm modCm chgLayout modNotesTx">
        <pc:chgData name="Furkan Ali Yurdakul" userId="5d558e8f-e739-41cf-b607-51869895909e" providerId="ADAL" clId="{E8B21FBF-97E9-4475-B761-34287721B524}" dt="2023-01-14T20:43:16.459" v="4740"/>
        <pc:sldMkLst>
          <pc:docMk/>
          <pc:sldMk cId="1791972104" sldId="263"/>
        </pc:sldMkLst>
        <pc:spChg chg="mod ord">
          <ac:chgData name="Furkan Ali Yurdakul" userId="5d558e8f-e739-41cf-b607-51869895909e" providerId="ADAL" clId="{E8B21FBF-97E9-4475-B761-34287721B524}" dt="2023-01-11T20:38:36.018" v="510" actId="700"/>
          <ac:spMkLst>
            <pc:docMk/>
            <pc:sldMk cId="1791972104" sldId="263"/>
            <ac:spMk id="2" creationId="{050B60A6-3F99-3238-9AAD-8D4B6A70F27D}"/>
          </ac:spMkLst>
        </pc:spChg>
        <pc:spChg chg="del mod ord">
          <ac:chgData name="Furkan Ali Yurdakul" userId="5d558e8f-e739-41cf-b607-51869895909e" providerId="ADAL" clId="{E8B21FBF-97E9-4475-B761-34287721B524}" dt="2023-01-11T20:38:36.018" v="510" actId="700"/>
          <ac:spMkLst>
            <pc:docMk/>
            <pc:sldMk cId="1791972104" sldId="263"/>
            <ac:spMk id="3" creationId="{ADBA25F2-4903-FCB2-A3ED-46B98A5BE0F1}"/>
          </ac:spMkLst>
        </pc:spChg>
        <pc:spChg chg="mod ord">
          <ac:chgData name="Furkan Ali Yurdakul" userId="5d558e8f-e739-41cf-b607-51869895909e" providerId="ADAL" clId="{E8B21FBF-97E9-4475-B761-34287721B524}" dt="2023-01-11T20:38:36.018" v="510" actId="700"/>
          <ac:spMkLst>
            <pc:docMk/>
            <pc:sldMk cId="1791972104" sldId="263"/>
            <ac:spMk id="4" creationId="{A15FF9A4-A055-1AE1-34C7-DDE29F1AE2CC}"/>
          </ac:spMkLst>
        </pc:spChg>
        <pc:spChg chg="mod ord">
          <ac:chgData name="Furkan Ali Yurdakul" userId="5d558e8f-e739-41cf-b607-51869895909e" providerId="ADAL" clId="{E8B21FBF-97E9-4475-B761-34287721B524}" dt="2023-01-11T20:38:36.018" v="510" actId="700"/>
          <ac:spMkLst>
            <pc:docMk/>
            <pc:sldMk cId="1791972104" sldId="263"/>
            <ac:spMk id="5" creationId="{3936675B-057B-4113-916E-935B5A2A7CAA}"/>
          </ac:spMkLst>
        </pc:spChg>
        <pc:spChg chg="mod ord">
          <ac:chgData name="Furkan Ali Yurdakul" userId="5d558e8f-e739-41cf-b607-51869895909e" providerId="ADAL" clId="{E8B21FBF-97E9-4475-B761-34287721B524}" dt="2023-01-11T20:38:36.018" v="510" actId="700"/>
          <ac:spMkLst>
            <pc:docMk/>
            <pc:sldMk cId="1791972104" sldId="263"/>
            <ac:spMk id="6" creationId="{AC0C5FEF-4114-2C55-48E5-C18154BDAC05}"/>
          </ac:spMkLst>
        </pc:spChg>
        <pc:spChg chg="add mod ord">
          <ac:chgData name="Furkan Ali Yurdakul" userId="5d558e8f-e739-41cf-b607-51869895909e" providerId="ADAL" clId="{E8B21FBF-97E9-4475-B761-34287721B524}" dt="2023-01-11T20:38:40.744" v="520" actId="20577"/>
          <ac:spMkLst>
            <pc:docMk/>
            <pc:sldMk cId="1791972104" sldId="263"/>
            <ac:spMk id="7" creationId="{80377C58-8D29-81BC-B49D-6D53D7AF2F5A}"/>
          </ac:spMkLst>
        </pc:spChg>
        <pc:spChg chg="add del mod ord">
          <ac:chgData name="Furkan Ali Yurdakul" userId="5d558e8f-e739-41cf-b607-51869895909e" providerId="ADAL" clId="{E8B21FBF-97E9-4475-B761-34287721B524}" dt="2023-01-11T22:01:50.730" v="1435"/>
          <ac:spMkLst>
            <pc:docMk/>
            <pc:sldMk cId="1791972104" sldId="263"/>
            <ac:spMk id="8" creationId="{E46E722D-81CD-A2C9-B47F-89E243CFF19D}"/>
          </ac:spMkLst>
        </pc:spChg>
        <pc:spChg chg="add mod ord">
          <ac:chgData name="Furkan Ali Yurdakul" userId="5d558e8f-e739-41cf-b607-51869895909e" providerId="ADAL" clId="{E8B21FBF-97E9-4475-B761-34287721B524}" dt="2023-01-11T20:38:43.804" v="530" actId="20577"/>
          <ac:spMkLst>
            <pc:docMk/>
            <pc:sldMk cId="1791972104" sldId="263"/>
            <ac:spMk id="9" creationId="{D4FBD486-855A-46F1-090B-5C688ABCED06}"/>
          </ac:spMkLst>
        </pc:spChg>
        <pc:spChg chg="add mod ord">
          <ac:chgData name="Furkan Ali Yurdakul" userId="5d558e8f-e739-41cf-b607-51869895909e" providerId="ADAL" clId="{E8B21FBF-97E9-4475-B761-34287721B524}" dt="2023-01-11T22:01:57.244" v="1436"/>
          <ac:spMkLst>
            <pc:docMk/>
            <pc:sldMk cId="1791972104" sldId="263"/>
            <ac:spMk id="10" creationId="{CA2DA59C-A4A6-1A6D-DD36-BFD9841D967C}"/>
          </ac:spMkLst>
        </pc:spChg>
        <pc:picChg chg="add del">
          <ac:chgData name="Furkan Ali Yurdakul" userId="5d558e8f-e739-41cf-b607-51869895909e" providerId="ADAL" clId="{E8B21FBF-97E9-4475-B761-34287721B524}" dt="2023-01-11T22:01:29.873" v="1428"/>
          <ac:picMkLst>
            <pc:docMk/>
            <pc:sldMk cId="1791972104" sldId="263"/>
            <ac:picMk id="3074" creationId="{999AE83F-F008-8DE3-AC8C-645522C1A9AF}"/>
          </ac:picMkLst>
        </pc:picChg>
        <pc:picChg chg="add del mod">
          <ac:chgData name="Furkan Ali Yurdakul" userId="5d558e8f-e739-41cf-b607-51869895909e" providerId="ADAL" clId="{E8B21FBF-97E9-4475-B761-34287721B524}" dt="2023-01-11T22:01:31.832" v="1430"/>
          <ac:picMkLst>
            <pc:docMk/>
            <pc:sldMk cId="1791972104" sldId="263"/>
            <ac:picMk id="3076" creationId="{58040288-6B25-90FE-0751-A416619ED9FC}"/>
          </ac:picMkLst>
        </pc:picChg>
        <pc:picChg chg="add mod">
          <ac:chgData name="Furkan Ali Yurdakul" userId="5d558e8f-e739-41cf-b607-51869895909e" providerId="ADAL" clId="{E8B21FBF-97E9-4475-B761-34287721B524}" dt="2023-01-11T22:21:01.108" v="1541" actId="1440"/>
          <ac:picMkLst>
            <pc:docMk/>
            <pc:sldMk cId="1791972104" sldId="263"/>
            <ac:picMk id="3078" creationId="{70B7E4A1-5A5D-6982-AB3B-8349DE357D81}"/>
          </ac:picMkLst>
        </pc:picChg>
        <pc:picChg chg="add mod">
          <ac:chgData name="Furkan Ali Yurdakul" userId="5d558e8f-e739-41cf-b607-51869895909e" providerId="ADAL" clId="{E8B21FBF-97E9-4475-B761-34287721B524}" dt="2023-01-11T22:56:47.924" v="1955" actId="1440"/>
          <ac:picMkLst>
            <pc:docMk/>
            <pc:sldMk cId="1791972104" sldId="263"/>
            <ac:picMk id="3080" creationId="{E50C2692-72B4-6711-812C-5CCB4F4877CF}"/>
          </ac:picMkLst>
        </pc:picChg>
      </pc:sldChg>
      <pc:sldChg chg="addSp delSp modSp add del mod modClrScheme addCm modCm chgLayout modNotesTx">
        <pc:chgData name="Furkan Ali Yurdakul" userId="5d558e8f-e739-41cf-b607-51869895909e" providerId="ADAL" clId="{E8B21FBF-97E9-4475-B761-34287721B524}" dt="2023-01-15T14:49:28.544" v="5238"/>
        <pc:sldMkLst>
          <pc:docMk/>
          <pc:sldMk cId="2496960898" sldId="264"/>
        </pc:sldMkLst>
        <pc:spChg chg="mod ord">
          <ac:chgData name="Furkan Ali Yurdakul" userId="5d558e8f-e739-41cf-b607-51869895909e" providerId="ADAL" clId="{E8B21FBF-97E9-4475-B761-34287721B524}" dt="2023-01-15T12:34:55.477" v="4910" actId="700"/>
          <ac:spMkLst>
            <pc:docMk/>
            <pc:sldMk cId="2496960898" sldId="264"/>
            <ac:spMk id="2" creationId="{120954F6-6981-91F6-5B70-7AFE76933B75}"/>
          </ac:spMkLst>
        </pc:spChg>
        <pc:spChg chg="add del mod ord">
          <ac:chgData name="Furkan Ali Yurdakul" userId="5d558e8f-e739-41cf-b607-51869895909e" providerId="ADAL" clId="{E8B21FBF-97E9-4475-B761-34287721B524}" dt="2023-01-15T12:35:33.627" v="4938" actId="478"/>
          <ac:spMkLst>
            <pc:docMk/>
            <pc:sldMk cId="2496960898" sldId="264"/>
            <ac:spMk id="3" creationId="{4C031573-6E92-5C01-8840-7354221BA3A7}"/>
          </ac:spMkLst>
        </pc:spChg>
        <pc:spChg chg="mod ord">
          <ac:chgData name="Furkan Ali Yurdakul" userId="5d558e8f-e739-41cf-b607-51869895909e" providerId="ADAL" clId="{E8B21FBF-97E9-4475-B761-34287721B524}" dt="2023-01-15T12:34:55.477" v="4910" actId="700"/>
          <ac:spMkLst>
            <pc:docMk/>
            <pc:sldMk cId="2496960898" sldId="264"/>
            <ac:spMk id="4" creationId="{DDD7D9A3-160A-9838-F74B-73013779742F}"/>
          </ac:spMkLst>
        </pc:spChg>
        <pc:spChg chg="mod ord">
          <ac:chgData name="Furkan Ali Yurdakul" userId="5d558e8f-e739-41cf-b607-51869895909e" providerId="ADAL" clId="{E8B21FBF-97E9-4475-B761-34287721B524}" dt="2023-01-15T12:34:55.477" v="4910" actId="700"/>
          <ac:spMkLst>
            <pc:docMk/>
            <pc:sldMk cId="2496960898" sldId="264"/>
            <ac:spMk id="5" creationId="{C269C512-F60A-78A9-6299-90BAFBC750AF}"/>
          </ac:spMkLst>
        </pc:spChg>
        <pc:spChg chg="mod ord">
          <ac:chgData name="Furkan Ali Yurdakul" userId="5d558e8f-e739-41cf-b607-51869895909e" providerId="ADAL" clId="{E8B21FBF-97E9-4475-B761-34287721B524}" dt="2023-01-15T12:34:55.477" v="4910" actId="700"/>
          <ac:spMkLst>
            <pc:docMk/>
            <pc:sldMk cId="2496960898" sldId="264"/>
            <ac:spMk id="6" creationId="{8CB98EAC-5ED6-B998-5139-07E8174C5DD6}"/>
          </ac:spMkLst>
        </pc:spChg>
        <pc:spChg chg="add mod ord">
          <ac:chgData name="Furkan Ali Yurdakul" userId="5d558e8f-e739-41cf-b607-51869895909e" providerId="ADAL" clId="{E8B21FBF-97E9-4475-B761-34287721B524}" dt="2023-01-15T12:35:40.542" v="4942" actId="403"/>
          <ac:spMkLst>
            <pc:docMk/>
            <pc:sldMk cId="2496960898" sldId="264"/>
            <ac:spMk id="10" creationId="{5730EC36-C80D-0216-3FCD-C649E79B164E}"/>
          </ac:spMkLst>
        </pc:spChg>
        <pc:spChg chg="add del mod ord">
          <ac:chgData name="Furkan Ali Yurdakul" userId="5d558e8f-e739-41cf-b607-51869895909e" providerId="ADAL" clId="{E8B21FBF-97E9-4475-B761-34287721B524}" dt="2023-01-15T12:34:59.803" v="4912" actId="478"/>
          <ac:spMkLst>
            <pc:docMk/>
            <pc:sldMk cId="2496960898" sldId="264"/>
            <ac:spMk id="11" creationId="{004305D9-C474-318B-F075-9461430DFDDA}"/>
          </ac:spMkLst>
        </pc:spChg>
        <pc:spChg chg="add del mod ord">
          <ac:chgData name="Furkan Ali Yurdakul" userId="5d558e8f-e739-41cf-b607-51869895909e" providerId="ADAL" clId="{E8B21FBF-97E9-4475-B761-34287721B524}" dt="2023-01-15T12:34:58.195" v="4911" actId="478"/>
          <ac:spMkLst>
            <pc:docMk/>
            <pc:sldMk cId="2496960898" sldId="264"/>
            <ac:spMk id="12" creationId="{E157889B-38D9-6E3B-AA9E-5937EE1836C3}"/>
          </ac:spMkLst>
        </pc:spChg>
        <pc:spChg chg="add del mod">
          <ac:chgData name="Furkan Ali Yurdakul" userId="5d558e8f-e739-41cf-b607-51869895909e" providerId="ADAL" clId="{E8B21FBF-97E9-4475-B761-34287721B524}" dt="2023-01-15T12:35:43.821" v="4943" actId="478"/>
          <ac:spMkLst>
            <pc:docMk/>
            <pc:sldMk cId="2496960898" sldId="264"/>
            <ac:spMk id="14" creationId="{0651EF41-8712-3723-069A-3D89FEBE232F}"/>
          </ac:spMkLst>
        </pc:spChg>
        <pc:spChg chg="add mod">
          <ac:chgData name="Furkan Ali Yurdakul" userId="5d558e8f-e739-41cf-b607-51869895909e" providerId="ADAL" clId="{E8B21FBF-97E9-4475-B761-34287721B524}" dt="2023-01-15T12:37:13.382" v="4965" actId="1076"/>
          <ac:spMkLst>
            <pc:docMk/>
            <pc:sldMk cId="2496960898" sldId="264"/>
            <ac:spMk id="16" creationId="{C2DFE8DD-080A-61A8-EF30-E5B0A2EDB4BA}"/>
          </ac:spMkLst>
        </pc:spChg>
        <pc:spChg chg="add mod">
          <ac:chgData name="Furkan Ali Yurdakul" userId="5d558e8f-e739-41cf-b607-51869895909e" providerId="ADAL" clId="{E8B21FBF-97E9-4475-B761-34287721B524}" dt="2023-01-15T12:37:13.761" v="4966" actId="1076"/>
          <ac:spMkLst>
            <pc:docMk/>
            <pc:sldMk cId="2496960898" sldId="264"/>
            <ac:spMk id="17" creationId="{A0B46CBC-A010-017C-99E2-073E58198D38}"/>
          </ac:spMkLst>
        </pc:spChg>
        <pc:spChg chg="add mod">
          <ac:chgData name="Furkan Ali Yurdakul" userId="5d558e8f-e739-41cf-b607-51869895909e" providerId="ADAL" clId="{E8B21FBF-97E9-4475-B761-34287721B524}" dt="2023-01-15T12:37:13.191" v="4964" actId="1076"/>
          <ac:spMkLst>
            <pc:docMk/>
            <pc:sldMk cId="2496960898" sldId="264"/>
            <ac:spMk id="18" creationId="{462AC867-DF4E-3BCA-86FA-AE22497CD397}"/>
          </ac:spMkLst>
        </pc:spChg>
        <pc:graphicFrameChg chg="add del">
          <ac:chgData name="Furkan Ali Yurdakul" userId="5d558e8f-e739-41cf-b607-51869895909e" providerId="ADAL" clId="{E8B21FBF-97E9-4475-B761-34287721B524}" dt="2023-01-15T12:34:21.538" v="4903" actId="26606"/>
          <ac:graphicFrameMkLst>
            <pc:docMk/>
            <pc:sldMk cId="2496960898" sldId="264"/>
            <ac:graphicFrameMk id="9" creationId="{CCB5DD1C-5438-A9A6-287E-356DA3A4732B}"/>
          </ac:graphicFrameMkLst>
        </pc:graphicFrameChg>
        <pc:picChg chg="add del mod">
          <ac:chgData name="Furkan Ali Yurdakul" userId="5d558e8f-e739-41cf-b607-51869895909e" providerId="ADAL" clId="{E8B21FBF-97E9-4475-B761-34287721B524}" dt="2023-01-15T12:34:20.832" v="4902"/>
          <ac:picMkLst>
            <pc:docMk/>
            <pc:sldMk cId="2496960898" sldId="264"/>
            <ac:picMk id="7" creationId="{7FE6A8BF-1D14-06B9-0D2B-EABEF3418B4F}"/>
          </ac:picMkLst>
        </pc:picChg>
        <pc:picChg chg="add del mod">
          <ac:chgData name="Furkan Ali Yurdakul" userId="5d558e8f-e739-41cf-b607-51869895909e" providerId="ADAL" clId="{E8B21FBF-97E9-4475-B761-34287721B524}" dt="2023-01-15T12:33:47.192" v="4897" actId="21"/>
          <ac:picMkLst>
            <pc:docMk/>
            <pc:sldMk cId="2496960898" sldId="264"/>
            <ac:picMk id="8" creationId="{A5C1B867-B2EF-2D10-BD18-73D6ADE87100}"/>
          </ac:picMkLst>
        </pc:picChg>
        <pc:picChg chg="add mod">
          <ac:chgData name="Furkan Ali Yurdakul" userId="5d558e8f-e739-41cf-b607-51869895909e" providerId="ADAL" clId="{E8B21FBF-97E9-4475-B761-34287721B524}" dt="2023-01-15T12:35:37.474" v="4940" actId="1076"/>
          <ac:picMkLst>
            <pc:docMk/>
            <pc:sldMk cId="2496960898" sldId="264"/>
            <ac:picMk id="15" creationId="{2FA6C8CF-4D14-38A8-140C-E3A597DF01D2}"/>
          </ac:picMkLst>
        </pc:picChg>
      </pc:sldChg>
      <pc:sldChg chg="addSp delSp modSp new add del mod modClrScheme addCm chgLayout">
        <pc:chgData name="Furkan Ali Yurdakul" userId="5d558e8f-e739-41cf-b607-51869895909e" providerId="ADAL" clId="{E8B21FBF-97E9-4475-B761-34287721B524}" dt="2023-01-11T23:10:33.026" v="2550"/>
        <pc:sldMkLst>
          <pc:docMk/>
          <pc:sldMk cId="1198647644" sldId="265"/>
        </pc:sldMkLst>
        <pc:spChg chg="mod ord">
          <ac:chgData name="Furkan Ali Yurdakul" userId="5d558e8f-e739-41cf-b607-51869895909e" providerId="ADAL" clId="{E8B21FBF-97E9-4475-B761-34287721B524}" dt="2023-01-11T20:07:37.999" v="285" actId="700"/>
          <ac:spMkLst>
            <pc:docMk/>
            <pc:sldMk cId="1198647644" sldId="265"/>
            <ac:spMk id="2" creationId="{2EC702AC-EE58-FBA8-3BCF-BC0301AB018B}"/>
          </ac:spMkLst>
        </pc:spChg>
        <pc:spChg chg="del mod ord">
          <ac:chgData name="Furkan Ali Yurdakul" userId="5d558e8f-e739-41cf-b607-51869895909e" providerId="ADAL" clId="{E8B21FBF-97E9-4475-B761-34287721B524}" dt="2023-01-11T20:07:37.999" v="285" actId="700"/>
          <ac:spMkLst>
            <pc:docMk/>
            <pc:sldMk cId="1198647644" sldId="265"/>
            <ac:spMk id="3" creationId="{5A9618C9-F0C2-8B3F-9E13-A4FB0D0E558E}"/>
          </ac:spMkLst>
        </pc:spChg>
        <pc:spChg chg="mod ord">
          <ac:chgData name="Furkan Ali Yurdakul" userId="5d558e8f-e739-41cf-b607-51869895909e" providerId="ADAL" clId="{E8B21FBF-97E9-4475-B761-34287721B524}" dt="2023-01-11T20:07:37.999" v="285" actId="700"/>
          <ac:spMkLst>
            <pc:docMk/>
            <pc:sldMk cId="1198647644" sldId="265"/>
            <ac:spMk id="4" creationId="{3C37BFA8-0135-7740-1C4B-14EF538AED2D}"/>
          </ac:spMkLst>
        </pc:spChg>
        <pc:spChg chg="mod ord">
          <ac:chgData name="Furkan Ali Yurdakul" userId="5d558e8f-e739-41cf-b607-51869895909e" providerId="ADAL" clId="{E8B21FBF-97E9-4475-B761-34287721B524}" dt="2023-01-11T20:07:37.999" v="285" actId="700"/>
          <ac:spMkLst>
            <pc:docMk/>
            <pc:sldMk cId="1198647644" sldId="265"/>
            <ac:spMk id="5" creationId="{8B16FD77-1CC0-9EC4-6A46-433DA17BED8C}"/>
          </ac:spMkLst>
        </pc:spChg>
        <pc:spChg chg="mod ord">
          <ac:chgData name="Furkan Ali Yurdakul" userId="5d558e8f-e739-41cf-b607-51869895909e" providerId="ADAL" clId="{E8B21FBF-97E9-4475-B761-34287721B524}" dt="2023-01-11T20:07:37.999" v="285" actId="700"/>
          <ac:spMkLst>
            <pc:docMk/>
            <pc:sldMk cId="1198647644" sldId="265"/>
            <ac:spMk id="6" creationId="{9FBE6A5A-2762-1F6E-ADD8-281B8FD56437}"/>
          </ac:spMkLst>
        </pc:spChg>
        <pc:spChg chg="add mod ord">
          <ac:chgData name="Furkan Ali Yurdakul" userId="5d558e8f-e739-41cf-b607-51869895909e" providerId="ADAL" clId="{E8B21FBF-97E9-4475-B761-34287721B524}" dt="2023-01-11T23:09:52.622" v="2549" actId="20577"/>
          <ac:spMkLst>
            <pc:docMk/>
            <pc:sldMk cId="1198647644" sldId="265"/>
            <ac:spMk id="7" creationId="{2E3BBAEB-0F25-0EE0-A312-F48F340ED9D3}"/>
          </ac:spMkLst>
        </pc:spChg>
        <pc:spChg chg="add del mod ord">
          <ac:chgData name="Furkan Ali Yurdakul" userId="5d558e8f-e739-41cf-b607-51869895909e" providerId="ADAL" clId="{E8B21FBF-97E9-4475-B761-34287721B524}" dt="2023-01-11T23:09:27.078" v="2539"/>
          <ac:spMkLst>
            <pc:docMk/>
            <pc:sldMk cId="1198647644" sldId="265"/>
            <ac:spMk id="8" creationId="{B54F95D2-5B55-A5DD-3D56-C387F7383930}"/>
          </ac:spMkLst>
        </pc:spChg>
        <pc:picChg chg="add mod">
          <ac:chgData name="Furkan Ali Yurdakul" userId="5d558e8f-e739-41cf-b607-51869895909e" providerId="ADAL" clId="{E8B21FBF-97E9-4475-B761-34287721B524}" dt="2023-01-11T23:09:49.225" v="2548" actId="1076"/>
          <ac:picMkLst>
            <pc:docMk/>
            <pc:sldMk cId="1198647644" sldId="265"/>
            <ac:picMk id="10" creationId="{2418B8CC-F32A-18A7-B096-F566D51D2860}"/>
          </ac:picMkLst>
        </pc:picChg>
      </pc:sldChg>
      <pc:sldChg chg="addSp modSp add del mod">
        <pc:chgData name="Furkan Ali Yurdakul" userId="5d558e8f-e739-41cf-b607-51869895909e" providerId="ADAL" clId="{E8B21FBF-97E9-4475-B761-34287721B524}" dt="2023-01-11T22:22:47.744" v="1590" actId="20577"/>
        <pc:sldMkLst>
          <pc:docMk/>
          <pc:sldMk cId="919802374" sldId="266"/>
        </pc:sldMkLst>
        <pc:spChg chg="mod">
          <ac:chgData name="Furkan Ali Yurdakul" userId="5d558e8f-e739-41cf-b607-51869895909e" providerId="ADAL" clId="{E8B21FBF-97E9-4475-B761-34287721B524}" dt="2023-01-11T22:22:47.744" v="1590" actId="20577"/>
          <ac:spMkLst>
            <pc:docMk/>
            <pc:sldMk cId="919802374" sldId="266"/>
            <ac:spMk id="2" creationId="{B82CB750-F46A-F1DE-2315-FE0D6ED0744F}"/>
          </ac:spMkLst>
        </pc:spChg>
        <pc:spChg chg="mod">
          <ac:chgData name="Furkan Ali Yurdakul" userId="5d558e8f-e739-41cf-b607-51869895909e" providerId="ADAL" clId="{E8B21FBF-97E9-4475-B761-34287721B524}" dt="2023-01-11T22:21:42.021" v="1560" actId="120"/>
          <ac:spMkLst>
            <pc:docMk/>
            <pc:sldMk cId="919802374" sldId="266"/>
            <ac:spMk id="3" creationId="{F05A691D-0BF5-F319-19EA-A305863EB76B}"/>
          </ac:spMkLst>
        </pc:spChg>
        <pc:picChg chg="add mod">
          <ac:chgData name="Furkan Ali Yurdakul" userId="5d558e8f-e739-41cf-b607-51869895909e" providerId="ADAL" clId="{E8B21FBF-97E9-4475-B761-34287721B524}" dt="2023-01-11T22:22:35.001" v="1576" actId="1076"/>
          <ac:picMkLst>
            <pc:docMk/>
            <pc:sldMk cId="919802374" sldId="266"/>
            <ac:picMk id="8" creationId="{5FA5C5DE-515B-D769-8F2C-839A01B6D5F6}"/>
          </ac:picMkLst>
        </pc:picChg>
      </pc:sldChg>
      <pc:sldChg chg="addSp delSp modSp add del mod addCm">
        <pc:chgData name="Furkan Ali Yurdakul" userId="5d558e8f-e739-41cf-b607-51869895909e" providerId="ADAL" clId="{E8B21FBF-97E9-4475-B761-34287721B524}" dt="2023-01-11T23:10:53.814" v="2551"/>
        <pc:sldMkLst>
          <pc:docMk/>
          <pc:sldMk cId="213196902" sldId="267"/>
        </pc:sldMkLst>
        <pc:spChg chg="mod">
          <ac:chgData name="Furkan Ali Yurdakul" userId="5d558e8f-e739-41cf-b607-51869895909e" providerId="ADAL" clId="{E8B21FBF-97E9-4475-B761-34287721B524}" dt="2023-01-11T22:22:41.251" v="1589" actId="20577"/>
          <ac:spMkLst>
            <pc:docMk/>
            <pc:sldMk cId="213196902" sldId="267"/>
            <ac:spMk id="2" creationId="{B82CB750-F46A-F1DE-2315-FE0D6ED0744F}"/>
          </ac:spMkLst>
        </pc:spChg>
        <pc:spChg chg="mod">
          <ac:chgData name="Furkan Ali Yurdakul" userId="5d558e8f-e739-41cf-b607-51869895909e" providerId="ADAL" clId="{E8B21FBF-97E9-4475-B761-34287721B524}" dt="2023-01-11T22:23:03.708" v="1622" actId="20577"/>
          <ac:spMkLst>
            <pc:docMk/>
            <pc:sldMk cId="213196902" sldId="267"/>
            <ac:spMk id="3" creationId="{F05A691D-0BF5-F319-19EA-A305863EB76B}"/>
          </ac:spMkLst>
        </pc:spChg>
        <pc:picChg chg="add del mod">
          <ac:chgData name="Furkan Ali Yurdakul" userId="5d558e8f-e739-41cf-b607-51869895909e" providerId="ADAL" clId="{E8B21FBF-97E9-4475-B761-34287721B524}" dt="2023-01-11T22:21:57.644" v="1561" actId="478"/>
          <ac:picMkLst>
            <pc:docMk/>
            <pc:sldMk cId="213196902" sldId="267"/>
            <ac:picMk id="7" creationId="{F3B13830-9CA9-DBC4-EB76-80655785ADA2}"/>
          </ac:picMkLst>
        </pc:picChg>
        <pc:picChg chg="add mod">
          <ac:chgData name="Furkan Ali Yurdakul" userId="5d558e8f-e739-41cf-b607-51869895909e" providerId="ADAL" clId="{E8B21FBF-97E9-4475-B761-34287721B524}" dt="2023-01-11T22:22:37.984" v="1577" actId="1076"/>
          <ac:picMkLst>
            <pc:docMk/>
            <pc:sldMk cId="213196902" sldId="267"/>
            <ac:picMk id="8" creationId="{17787444-5250-EB1D-6502-2A000A67DFB8}"/>
          </ac:picMkLst>
        </pc:picChg>
      </pc:sldChg>
      <pc:sldChg chg="addSp delSp modSp add del mod addAnim delAnim modAnim modNotesTx">
        <pc:chgData name="Furkan Ali Yurdakul" userId="5d558e8f-e739-41cf-b607-51869895909e" providerId="ADAL" clId="{E8B21FBF-97E9-4475-B761-34287721B524}" dt="2023-01-15T14:17:39.376" v="5213" actId="1076"/>
        <pc:sldMkLst>
          <pc:docMk/>
          <pc:sldMk cId="3278146946" sldId="268"/>
        </pc:sldMkLst>
        <pc:spChg chg="mod">
          <ac:chgData name="Furkan Ali Yurdakul" userId="5d558e8f-e739-41cf-b607-51869895909e" providerId="ADAL" clId="{E8B21FBF-97E9-4475-B761-34287721B524}" dt="2023-01-11T20:06:48.152" v="274" actId="20577"/>
          <ac:spMkLst>
            <pc:docMk/>
            <pc:sldMk cId="3278146946" sldId="268"/>
            <ac:spMk id="2" creationId="{B82CB750-F46A-F1DE-2315-FE0D6ED0744F}"/>
          </ac:spMkLst>
        </pc:spChg>
        <pc:spChg chg="mod">
          <ac:chgData name="Furkan Ali Yurdakul" userId="5d558e8f-e739-41cf-b607-51869895909e" providerId="ADAL" clId="{E8B21FBF-97E9-4475-B761-34287721B524}" dt="2023-01-15T14:17:00.936" v="5203" actId="20577"/>
          <ac:spMkLst>
            <pc:docMk/>
            <pc:sldMk cId="3278146946" sldId="268"/>
            <ac:spMk id="3" creationId="{F05A691D-0BF5-F319-19EA-A305863EB76B}"/>
          </ac:spMkLst>
        </pc:spChg>
        <pc:spChg chg="add mod">
          <ac:chgData name="Furkan Ali Yurdakul" userId="5d558e8f-e739-41cf-b607-51869895909e" providerId="ADAL" clId="{E8B21FBF-97E9-4475-B761-34287721B524}" dt="2023-01-15T14:17:39.376" v="5213" actId="1076"/>
          <ac:spMkLst>
            <pc:docMk/>
            <pc:sldMk cId="3278146946" sldId="268"/>
            <ac:spMk id="7" creationId="{434631DB-F8CA-D411-DBE7-303854C5D769}"/>
          </ac:spMkLst>
        </pc:spChg>
        <pc:spChg chg="add del mod">
          <ac:chgData name="Furkan Ali Yurdakul" userId="5d558e8f-e739-41cf-b607-51869895909e" providerId="ADAL" clId="{E8B21FBF-97E9-4475-B761-34287721B524}" dt="2023-01-15T14:16:41.540" v="5177" actId="1076"/>
          <ac:spMkLst>
            <pc:docMk/>
            <pc:sldMk cId="3278146946" sldId="268"/>
            <ac:spMk id="9" creationId="{58178D0B-6CC6-B693-4892-0C16F5087894}"/>
          </ac:spMkLst>
        </pc:spChg>
        <pc:spChg chg="add mod">
          <ac:chgData name="Furkan Ali Yurdakul" userId="5d558e8f-e739-41cf-b607-51869895909e" providerId="ADAL" clId="{E8B21FBF-97E9-4475-B761-34287721B524}" dt="2023-01-11T22:51:03.478" v="1847" actId="571"/>
          <ac:spMkLst>
            <pc:docMk/>
            <pc:sldMk cId="3278146946" sldId="268"/>
            <ac:spMk id="10" creationId="{3083B386-2DBA-11F2-69E8-233169AE00E3}"/>
          </ac:spMkLst>
        </pc:spChg>
        <pc:spChg chg="add del mod">
          <ac:chgData name="Furkan Ali Yurdakul" userId="5d558e8f-e739-41cf-b607-51869895909e" providerId="ADAL" clId="{E8B21FBF-97E9-4475-B761-34287721B524}" dt="2023-01-15T14:17:37.504" v="5209"/>
          <ac:spMkLst>
            <pc:docMk/>
            <pc:sldMk cId="3278146946" sldId="268"/>
            <ac:spMk id="10" creationId="{469E20CF-3F99-6E06-A813-3058B392987F}"/>
          </ac:spMkLst>
        </pc:spChg>
        <pc:spChg chg="add mod">
          <ac:chgData name="Furkan Ali Yurdakul" userId="5d558e8f-e739-41cf-b607-51869895909e" providerId="ADAL" clId="{E8B21FBF-97E9-4475-B761-34287721B524}" dt="2023-01-11T22:51:03.478" v="1847" actId="571"/>
          <ac:spMkLst>
            <pc:docMk/>
            <pc:sldMk cId="3278146946" sldId="268"/>
            <ac:spMk id="11" creationId="{17514DAB-5658-61C4-E08D-0742EC3D0702}"/>
          </ac:spMkLst>
        </pc:spChg>
        <pc:picChg chg="add mod modCrop">
          <ac:chgData name="Furkan Ali Yurdakul" userId="5d558e8f-e739-41cf-b607-51869895909e" providerId="ADAL" clId="{E8B21FBF-97E9-4475-B761-34287721B524}" dt="2023-01-11T22:49:04.882" v="1778" actId="732"/>
          <ac:picMkLst>
            <pc:docMk/>
            <pc:sldMk cId="3278146946" sldId="268"/>
            <ac:picMk id="8" creationId="{E7296200-72DE-4912-0C49-C400438B421D}"/>
          </ac:picMkLst>
        </pc:picChg>
      </pc:sldChg>
      <pc:sldChg chg="addSp delSp modSp new mod modClrScheme addCm modCm chgLayout modNotesTx">
        <pc:chgData name="Furkan Ali Yurdakul" userId="5d558e8f-e739-41cf-b607-51869895909e" providerId="ADAL" clId="{E8B21FBF-97E9-4475-B761-34287721B524}" dt="2023-01-17T09:21:24.866" v="5249" actId="20577"/>
        <pc:sldMkLst>
          <pc:docMk/>
          <pc:sldMk cId="4000016514" sldId="269"/>
        </pc:sldMkLst>
        <pc:spChg chg="del mod ord">
          <ac:chgData name="Furkan Ali Yurdakul" userId="5d558e8f-e739-41cf-b607-51869895909e" providerId="ADAL" clId="{E8B21FBF-97E9-4475-B761-34287721B524}" dt="2023-01-11T20:08:08.957" v="296" actId="700"/>
          <ac:spMkLst>
            <pc:docMk/>
            <pc:sldMk cId="4000016514" sldId="269"/>
            <ac:spMk id="2" creationId="{1CB33349-4174-CF6C-D2AF-76EF4FE12712}"/>
          </ac:spMkLst>
        </pc:spChg>
        <pc:spChg chg="del mod ord">
          <ac:chgData name="Furkan Ali Yurdakul" userId="5d558e8f-e739-41cf-b607-51869895909e" providerId="ADAL" clId="{E8B21FBF-97E9-4475-B761-34287721B524}" dt="2023-01-11T20:08:08.957" v="296" actId="700"/>
          <ac:spMkLst>
            <pc:docMk/>
            <pc:sldMk cId="4000016514" sldId="269"/>
            <ac:spMk id="3" creationId="{3581DDEC-C231-A7BA-26EC-CFAF64536324}"/>
          </ac:spMkLst>
        </pc:spChg>
        <pc:spChg chg="del">
          <ac:chgData name="Furkan Ali Yurdakul" userId="5d558e8f-e739-41cf-b607-51869895909e" providerId="ADAL" clId="{E8B21FBF-97E9-4475-B761-34287721B524}" dt="2023-01-11T20:08:08.957" v="296" actId="700"/>
          <ac:spMkLst>
            <pc:docMk/>
            <pc:sldMk cId="4000016514" sldId="269"/>
            <ac:spMk id="4" creationId="{0AC80DFB-6841-4FE6-D48C-564F2CC7C8FF}"/>
          </ac:spMkLst>
        </pc:spChg>
        <pc:spChg chg="mod ord">
          <ac:chgData name="Furkan Ali Yurdakul" userId="5d558e8f-e739-41cf-b607-51869895909e" providerId="ADAL" clId="{E8B21FBF-97E9-4475-B761-34287721B524}" dt="2023-01-11T20:08:08.957" v="296" actId="700"/>
          <ac:spMkLst>
            <pc:docMk/>
            <pc:sldMk cId="4000016514" sldId="269"/>
            <ac:spMk id="5" creationId="{ECA10527-DDCE-28EB-2748-D43B41638DC0}"/>
          </ac:spMkLst>
        </pc:spChg>
        <pc:spChg chg="mod ord">
          <ac:chgData name="Furkan Ali Yurdakul" userId="5d558e8f-e739-41cf-b607-51869895909e" providerId="ADAL" clId="{E8B21FBF-97E9-4475-B761-34287721B524}" dt="2023-01-11T20:08:08.957" v="296" actId="700"/>
          <ac:spMkLst>
            <pc:docMk/>
            <pc:sldMk cId="4000016514" sldId="269"/>
            <ac:spMk id="6" creationId="{96C497A3-4566-519E-F1F1-36AD3E0074E9}"/>
          </ac:spMkLst>
        </pc:spChg>
        <pc:spChg chg="mod ord">
          <ac:chgData name="Furkan Ali Yurdakul" userId="5d558e8f-e739-41cf-b607-51869895909e" providerId="ADAL" clId="{E8B21FBF-97E9-4475-B761-34287721B524}" dt="2023-01-11T20:08:08.957" v="296" actId="700"/>
          <ac:spMkLst>
            <pc:docMk/>
            <pc:sldMk cId="4000016514" sldId="269"/>
            <ac:spMk id="7" creationId="{C1884E14-7726-0E0E-8B14-CC3406B9E548}"/>
          </ac:spMkLst>
        </pc:spChg>
        <pc:spChg chg="add mod ord">
          <ac:chgData name="Furkan Ali Yurdakul" userId="5d558e8f-e739-41cf-b607-51869895909e" providerId="ADAL" clId="{E8B21FBF-97E9-4475-B761-34287721B524}" dt="2023-01-11T23:25:34.554" v="4673" actId="20577"/>
          <ac:spMkLst>
            <pc:docMk/>
            <pc:sldMk cId="4000016514" sldId="269"/>
            <ac:spMk id="8" creationId="{F83C0095-502F-E199-37A6-E067859AC3D6}"/>
          </ac:spMkLst>
        </pc:spChg>
        <pc:spChg chg="add mod ord">
          <ac:chgData name="Furkan Ali Yurdakul" userId="5d558e8f-e739-41cf-b607-51869895909e" providerId="ADAL" clId="{E8B21FBF-97E9-4475-B761-34287721B524}" dt="2023-01-11T23:27:19.711" v="4729" actId="20577"/>
          <ac:spMkLst>
            <pc:docMk/>
            <pc:sldMk cId="4000016514" sldId="269"/>
            <ac:spMk id="9" creationId="{BF9220B6-5E69-5184-A1F0-E06892B130CD}"/>
          </ac:spMkLst>
        </pc:spChg>
        <pc:picChg chg="add mod">
          <ac:chgData name="Furkan Ali Yurdakul" userId="5d558e8f-e739-41cf-b607-51869895909e" providerId="ADAL" clId="{E8B21FBF-97E9-4475-B761-34287721B524}" dt="2023-01-11T23:27:28.352" v="4731" actId="1076"/>
          <ac:picMkLst>
            <pc:docMk/>
            <pc:sldMk cId="4000016514" sldId="269"/>
            <ac:picMk id="11" creationId="{0DFCCB0E-735D-1AAB-D02A-1CB235740CC7}"/>
          </ac:picMkLst>
        </pc:picChg>
      </pc:sldChg>
      <pc:sldChg chg="addSp delSp modSp add mod modClrScheme modAnim addCm modCm chgLayout">
        <pc:chgData name="Furkan Ali Yurdakul" userId="5d558e8f-e739-41cf-b607-51869895909e" providerId="ADAL" clId="{E8B21FBF-97E9-4475-B761-34287721B524}" dt="2023-01-15T13:19:12.676" v="5145"/>
        <pc:sldMkLst>
          <pc:docMk/>
          <pc:sldMk cId="1572106459" sldId="270"/>
        </pc:sldMkLst>
        <pc:spChg chg="mod ord">
          <ac:chgData name="Furkan Ali Yurdakul" userId="5d558e8f-e739-41cf-b607-51869895909e" providerId="ADAL" clId="{E8B21FBF-97E9-4475-B761-34287721B524}" dt="2023-01-11T21:20:49.540" v="817" actId="700"/>
          <ac:spMkLst>
            <pc:docMk/>
            <pc:sldMk cId="1572106459" sldId="270"/>
            <ac:spMk id="2" creationId="{B82CB750-F46A-F1DE-2315-FE0D6ED0744F}"/>
          </ac:spMkLst>
        </pc:spChg>
        <pc:spChg chg="mod ord">
          <ac:chgData name="Furkan Ali Yurdakul" userId="5d558e8f-e739-41cf-b607-51869895909e" providerId="ADAL" clId="{E8B21FBF-97E9-4475-B761-34287721B524}" dt="2023-01-11T21:50:52.233" v="1257" actId="113"/>
          <ac:spMkLst>
            <pc:docMk/>
            <pc:sldMk cId="1572106459" sldId="270"/>
            <ac:spMk id="3" creationId="{F05A691D-0BF5-F319-19EA-A305863EB76B}"/>
          </ac:spMkLst>
        </pc:spChg>
        <pc:spChg chg="mod ord">
          <ac:chgData name="Furkan Ali Yurdakul" userId="5d558e8f-e739-41cf-b607-51869895909e" providerId="ADAL" clId="{E8B21FBF-97E9-4475-B761-34287721B524}" dt="2023-01-11T21:20:49.540" v="817" actId="700"/>
          <ac:spMkLst>
            <pc:docMk/>
            <pc:sldMk cId="1572106459" sldId="270"/>
            <ac:spMk id="4" creationId="{0005F0C7-53FC-CE35-1934-F5506592673D}"/>
          </ac:spMkLst>
        </pc:spChg>
        <pc:spChg chg="mod ord">
          <ac:chgData name="Furkan Ali Yurdakul" userId="5d558e8f-e739-41cf-b607-51869895909e" providerId="ADAL" clId="{E8B21FBF-97E9-4475-B761-34287721B524}" dt="2023-01-11T21:20:49.540" v="817" actId="700"/>
          <ac:spMkLst>
            <pc:docMk/>
            <pc:sldMk cId="1572106459" sldId="270"/>
            <ac:spMk id="5" creationId="{4BDB9703-C712-4B6D-5F69-387E2F2AD1E8}"/>
          </ac:spMkLst>
        </pc:spChg>
        <pc:spChg chg="mod ord">
          <ac:chgData name="Furkan Ali Yurdakul" userId="5d558e8f-e739-41cf-b607-51869895909e" providerId="ADAL" clId="{E8B21FBF-97E9-4475-B761-34287721B524}" dt="2023-01-11T21:20:49.540" v="817" actId="700"/>
          <ac:spMkLst>
            <pc:docMk/>
            <pc:sldMk cId="1572106459" sldId="270"/>
            <ac:spMk id="6" creationId="{B31126C4-2108-9349-D76F-E08419BB25E1}"/>
          </ac:spMkLst>
        </pc:spChg>
        <pc:spChg chg="add del mod ord">
          <ac:chgData name="Furkan Ali Yurdakul" userId="5d558e8f-e739-41cf-b607-51869895909e" providerId="ADAL" clId="{E8B21FBF-97E9-4475-B761-34287721B524}" dt="2023-01-11T21:20:49.540" v="817" actId="700"/>
          <ac:spMkLst>
            <pc:docMk/>
            <pc:sldMk cId="1572106459" sldId="270"/>
            <ac:spMk id="8" creationId="{92AF6BE7-F4F8-1BC6-E520-96FF27785AEA}"/>
          </ac:spMkLst>
        </pc:spChg>
        <pc:spChg chg="add del">
          <ac:chgData name="Furkan Ali Yurdakul" userId="5d558e8f-e739-41cf-b607-51869895909e" providerId="ADAL" clId="{E8B21FBF-97E9-4475-B761-34287721B524}" dt="2023-01-11T21:21:00.475" v="819"/>
          <ac:spMkLst>
            <pc:docMk/>
            <pc:sldMk cId="1572106459" sldId="270"/>
            <ac:spMk id="9" creationId="{756EA351-9217-2916-D264-AC6DD8228831}"/>
          </ac:spMkLst>
        </pc:spChg>
        <pc:spChg chg="add del mod">
          <ac:chgData name="Furkan Ali Yurdakul" userId="5d558e8f-e739-41cf-b607-51869895909e" providerId="ADAL" clId="{E8B21FBF-97E9-4475-B761-34287721B524}" dt="2023-01-11T21:33:10.960" v="1005" actId="478"/>
          <ac:spMkLst>
            <pc:docMk/>
            <pc:sldMk cId="1572106459" sldId="270"/>
            <ac:spMk id="10" creationId="{0026F3C9-B0B3-AE1E-93AB-675696CF95D4}"/>
          </ac:spMkLst>
        </pc:spChg>
        <pc:spChg chg="add mod">
          <ac:chgData name="Furkan Ali Yurdakul" userId="5d558e8f-e739-41cf-b607-51869895909e" providerId="ADAL" clId="{E8B21FBF-97E9-4475-B761-34287721B524}" dt="2023-01-11T21:51:22.282" v="1260" actId="20577"/>
          <ac:spMkLst>
            <pc:docMk/>
            <pc:sldMk cId="1572106459" sldId="270"/>
            <ac:spMk id="11" creationId="{958FB545-732C-5410-1EC8-C2122BE6B459}"/>
          </ac:spMkLst>
        </pc:spChg>
        <pc:graphicFrameChg chg="add mod modGraphic">
          <ac:chgData name="Furkan Ali Yurdakul" userId="5d558e8f-e739-41cf-b607-51869895909e" providerId="ADAL" clId="{E8B21FBF-97E9-4475-B761-34287721B524}" dt="2023-01-11T21:30:20.232" v="961" actId="1076"/>
          <ac:graphicFrameMkLst>
            <pc:docMk/>
            <pc:sldMk cId="1572106459" sldId="270"/>
            <ac:graphicFrameMk id="7" creationId="{C46B4E4A-95F2-2FF4-3070-EA54435DD6A4}"/>
          </ac:graphicFrameMkLst>
        </pc:graphicFrameChg>
        <pc:picChg chg="add del">
          <ac:chgData name="Furkan Ali Yurdakul" userId="5d558e8f-e739-41cf-b607-51869895909e" providerId="ADAL" clId="{E8B21FBF-97E9-4475-B761-34287721B524}" dt="2023-01-11T21:21:00.475" v="819"/>
          <ac:picMkLst>
            <pc:docMk/>
            <pc:sldMk cId="1572106459" sldId="270"/>
            <ac:picMk id="1026" creationId="{2A8184A7-3210-F128-C4DE-4604590C8D0D}"/>
          </ac:picMkLst>
        </pc:picChg>
      </pc:sldChg>
      <pc:sldChg chg="addSp delSp modSp add mod addAnim delAnim modAnim addCm modCm">
        <pc:chgData name="Furkan Ali Yurdakul" userId="5d558e8f-e739-41cf-b607-51869895909e" providerId="ADAL" clId="{E8B21FBF-97E9-4475-B761-34287721B524}" dt="2023-01-15T13:15:50.274" v="5130"/>
        <pc:sldMkLst>
          <pc:docMk/>
          <pc:sldMk cId="1033949231" sldId="271"/>
        </pc:sldMkLst>
        <pc:spChg chg="mod">
          <ac:chgData name="Furkan Ali Yurdakul" userId="5d558e8f-e739-41cf-b607-51869895909e" providerId="ADAL" clId="{E8B21FBF-97E9-4475-B761-34287721B524}" dt="2023-01-11T21:51:40.029" v="1285" actId="5793"/>
          <ac:spMkLst>
            <pc:docMk/>
            <pc:sldMk cId="1033949231" sldId="271"/>
            <ac:spMk id="3" creationId="{F05A691D-0BF5-F319-19EA-A305863EB76B}"/>
          </ac:spMkLst>
        </pc:spChg>
        <pc:spChg chg="add del mod">
          <ac:chgData name="Furkan Ali Yurdakul" userId="5d558e8f-e739-41cf-b607-51869895909e" providerId="ADAL" clId="{E8B21FBF-97E9-4475-B761-34287721B524}" dt="2023-01-15T13:00:27.760" v="5010"/>
          <ac:spMkLst>
            <pc:docMk/>
            <pc:sldMk cId="1033949231" sldId="271"/>
            <ac:spMk id="10" creationId="{3AAC3DA8-0190-0CD8-9D0F-9565DAB4C5CC}"/>
          </ac:spMkLst>
        </pc:spChg>
        <pc:picChg chg="add del mod">
          <ac:chgData name="Furkan Ali Yurdakul" userId="5d558e8f-e739-41cf-b607-51869895909e" providerId="ADAL" clId="{E8B21FBF-97E9-4475-B761-34287721B524}" dt="2023-01-15T13:00:44.657" v="5016" actId="478"/>
          <ac:picMkLst>
            <pc:docMk/>
            <pc:sldMk cId="1033949231" sldId="271"/>
            <ac:picMk id="3" creationId="{F96F7027-4619-6584-438F-FF274077F96C}"/>
          </ac:picMkLst>
        </pc:picChg>
        <pc:picChg chg="del">
          <ac:chgData name="Furkan Ali Yurdakul" userId="5d558e8f-e739-41cf-b607-51869895909e" providerId="ADAL" clId="{E8B21FBF-97E9-4475-B761-34287721B524}" dt="2023-01-15T12:52:08.473" v="5001" actId="478"/>
          <ac:picMkLst>
            <pc:docMk/>
            <pc:sldMk cId="1033949231" sldId="271"/>
            <ac:picMk id="8" creationId="{59AB067E-8113-4BC7-2EB0-C4F02CB9497D}"/>
          </ac:picMkLst>
        </pc:picChg>
        <pc:picChg chg="add mod">
          <ac:chgData name="Furkan Ali Yurdakul" userId="5d558e8f-e739-41cf-b607-51869895909e" providerId="ADAL" clId="{E8B21FBF-97E9-4475-B761-34287721B524}" dt="2023-01-15T13:00:46.977" v="5017" actId="688"/>
          <ac:picMkLst>
            <pc:docMk/>
            <pc:sldMk cId="1033949231" sldId="271"/>
            <ac:picMk id="12" creationId="{B825BC25-3990-63EF-6C0E-01B43B8B55EB}"/>
          </ac:picMkLst>
        </pc:picChg>
        <pc:picChg chg="add mod">
          <ac:chgData name="Furkan Ali Yurdakul" userId="5d558e8f-e739-41cf-b607-51869895909e" providerId="ADAL" clId="{E8B21FBF-97E9-4475-B761-34287721B524}" dt="2023-01-15T13:01:16.365" v="5024" actId="1076"/>
          <ac:picMkLst>
            <pc:docMk/>
            <pc:sldMk cId="1033949231" sldId="271"/>
            <ac:picMk id="14" creationId="{C1CDD8FA-A635-B226-8326-7407BC0B9D2E}"/>
          </ac:picMkLst>
        </pc:picChg>
        <pc:picChg chg="add del mod">
          <ac:chgData name="Furkan Ali Yurdakul" userId="5d558e8f-e739-41cf-b607-51869895909e" providerId="ADAL" clId="{E8B21FBF-97E9-4475-B761-34287721B524}" dt="2023-01-15T13:03:17.249" v="5044" actId="21"/>
          <ac:picMkLst>
            <pc:docMk/>
            <pc:sldMk cId="1033949231" sldId="271"/>
            <ac:picMk id="16" creationId="{60A52497-8B20-5F6B-CD57-8F2654F991C1}"/>
          </ac:picMkLst>
        </pc:picChg>
        <pc:picChg chg="add del mod">
          <ac:chgData name="Furkan Ali Yurdakul" userId="5d558e8f-e739-41cf-b607-51869895909e" providerId="ADAL" clId="{E8B21FBF-97E9-4475-B761-34287721B524}" dt="2023-01-15T13:03:04.278" v="5041" actId="478"/>
          <ac:picMkLst>
            <pc:docMk/>
            <pc:sldMk cId="1033949231" sldId="271"/>
            <ac:picMk id="18" creationId="{3DF425B8-DA60-56DF-7609-EF4E5FD56F40}"/>
          </ac:picMkLst>
        </pc:picChg>
        <pc:picChg chg="add mod">
          <ac:chgData name="Furkan Ali Yurdakul" userId="5d558e8f-e739-41cf-b607-51869895909e" providerId="ADAL" clId="{E8B21FBF-97E9-4475-B761-34287721B524}" dt="2023-01-15T13:03:33.421" v="5051" actId="1076"/>
          <ac:picMkLst>
            <pc:docMk/>
            <pc:sldMk cId="1033949231" sldId="271"/>
            <ac:picMk id="20" creationId="{F990677F-064B-47D1-6390-2F9F842D7B64}"/>
          </ac:picMkLst>
        </pc:picChg>
        <pc:picChg chg="add mod">
          <ac:chgData name="Furkan Ali Yurdakul" userId="5d558e8f-e739-41cf-b607-51869895909e" providerId="ADAL" clId="{E8B21FBF-97E9-4475-B761-34287721B524}" dt="2023-01-15T13:04:27.973" v="5060" actId="14100"/>
          <ac:picMkLst>
            <pc:docMk/>
            <pc:sldMk cId="1033949231" sldId="271"/>
            <ac:picMk id="22" creationId="{38558B8F-A111-0DD4-8440-8A95FD1B5A8A}"/>
          </ac:picMkLst>
        </pc:picChg>
        <pc:picChg chg="add del mod">
          <ac:chgData name="Furkan Ali Yurdakul" userId="5d558e8f-e739-41cf-b607-51869895909e" providerId="ADAL" clId="{E8B21FBF-97E9-4475-B761-34287721B524}" dt="2023-01-15T13:09:51.607" v="5118" actId="478"/>
          <ac:picMkLst>
            <pc:docMk/>
            <pc:sldMk cId="1033949231" sldId="271"/>
            <ac:picMk id="24" creationId="{0A619409-70CB-34C7-E52D-F5C124EBC5E8}"/>
          </ac:picMkLst>
        </pc:picChg>
        <pc:picChg chg="add mod">
          <ac:chgData name="Furkan Ali Yurdakul" userId="5d558e8f-e739-41cf-b607-51869895909e" providerId="ADAL" clId="{E8B21FBF-97E9-4475-B761-34287721B524}" dt="2023-01-15T13:13:58.118" v="5122" actId="1076"/>
          <ac:picMkLst>
            <pc:docMk/>
            <pc:sldMk cId="1033949231" sldId="271"/>
            <ac:picMk id="26" creationId="{23F8C2A0-7F6A-2A51-DAC7-C1F27AB70089}"/>
          </ac:picMkLst>
        </pc:picChg>
        <pc:picChg chg="add mod">
          <ac:chgData name="Furkan Ali Yurdakul" userId="5d558e8f-e739-41cf-b607-51869895909e" providerId="ADAL" clId="{E8B21FBF-97E9-4475-B761-34287721B524}" dt="2023-01-11T21:51:54.345" v="1289" actId="1076"/>
          <ac:picMkLst>
            <pc:docMk/>
            <pc:sldMk cId="1033949231" sldId="271"/>
            <ac:picMk id="2050" creationId="{3EAC86EA-7E57-9AE6-B1AD-F2AB2ADF46A7}"/>
          </ac:picMkLst>
        </pc:picChg>
      </pc:sldChg>
      <pc:sldChg chg="addSp modSp add mod">
        <pc:chgData name="Furkan Ali Yurdakul" userId="5d558e8f-e739-41cf-b607-51869895909e" providerId="ADAL" clId="{E8B21FBF-97E9-4475-B761-34287721B524}" dt="2023-01-11T23:12:55.773" v="2870" actId="1076"/>
        <pc:sldMkLst>
          <pc:docMk/>
          <pc:sldMk cId="799484014" sldId="272"/>
        </pc:sldMkLst>
        <pc:spChg chg="mod">
          <ac:chgData name="Furkan Ali Yurdakul" userId="5d558e8f-e739-41cf-b607-51869895909e" providerId="ADAL" clId="{E8B21FBF-97E9-4475-B761-34287721B524}" dt="2023-01-11T23:12:49.803" v="2869" actId="20577"/>
          <ac:spMkLst>
            <pc:docMk/>
            <pc:sldMk cId="799484014" sldId="272"/>
            <ac:spMk id="3" creationId="{4C031573-6E92-5C01-8840-7354221BA3A7}"/>
          </ac:spMkLst>
        </pc:spChg>
        <pc:picChg chg="add mod">
          <ac:chgData name="Furkan Ali Yurdakul" userId="5d558e8f-e739-41cf-b607-51869895909e" providerId="ADAL" clId="{E8B21FBF-97E9-4475-B761-34287721B524}" dt="2023-01-11T23:12:55.773" v="2870" actId="1076"/>
          <ac:picMkLst>
            <pc:docMk/>
            <pc:sldMk cId="799484014" sldId="272"/>
            <ac:picMk id="8" creationId="{0880A041-81E0-76C2-64A3-10D62204E3F3}"/>
          </ac:picMkLst>
        </pc:picChg>
      </pc:sldChg>
      <pc:sldChg chg="addSp delSp modSp add mod modClrScheme modAnim addCm modCm chgLayout">
        <pc:chgData name="Furkan Ali Yurdakul" userId="5d558e8f-e739-41cf-b607-51869895909e" providerId="ADAL" clId="{E8B21FBF-97E9-4475-B761-34287721B524}" dt="2023-01-15T13:18:13.628" v="5144"/>
        <pc:sldMkLst>
          <pc:docMk/>
          <pc:sldMk cId="843992283" sldId="273"/>
        </pc:sldMkLst>
        <pc:spChg chg="mod ord">
          <ac:chgData name="Furkan Ali Yurdakul" userId="5d558e8f-e739-41cf-b607-51869895909e" providerId="ADAL" clId="{E8B21FBF-97E9-4475-B761-34287721B524}" dt="2023-01-11T21:31:56.753" v="979"/>
          <ac:spMkLst>
            <pc:docMk/>
            <pc:sldMk cId="843992283" sldId="273"/>
            <ac:spMk id="2" creationId="{B82CB750-F46A-F1DE-2315-FE0D6ED0744F}"/>
          </ac:spMkLst>
        </pc:spChg>
        <pc:spChg chg="mod ord">
          <ac:chgData name="Furkan Ali Yurdakul" userId="5d558e8f-e739-41cf-b607-51869895909e" providerId="ADAL" clId="{E8B21FBF-97E9-4475-B761-34287721B524}" dt="2023-01-11T21:50:39.229" v="1256" actId="113"/>
          <ac:spMkLst>
            <pc:docMk/>
            <pc:sldMk cId="843992283" sldId="273"/>
            <ac:spMk id="3" creationId="{F05A691D-0BF5-F319-19EA-A305863EB76B}"/>
          </ac:spMkLst>
        </pc:spChg>
        <pc:spChg chg="mod ord">
          <ac:chgData name="Furkan Ali Yurdakul" userId="5d558e8f-e739-41cf-b607-51869895909e" providerId="ADAL" clId="{E8B21FBF-97E9-4475-B761-34287721B524}" dt="2023-01-11T21:31:41.220" v="969" actId="700"/>
          <ac:spMkLst>
            <pc:docMk/>
            <pc:sldMk cId="843992283" sldId="273"/>
            <ac:spMk id="4" creationId="{0005F0C7-53FC-CE35-1934-F5506592673D}"/>
          </ac:spMkLst>
        </pc:spChg>
        <pc:spChg chg="mod ord">
          <ac:chgData name="Furkan Ali Yurdakul" userId="5d558e8f-e739-41cf-b607-51869895909e" providerId="ADAL" clId="{E8B21FBF-97E9-4475-B761-34287721B524}" dt="2023-01-11T21:31:41.220" v="969" actId="700"/>
          <ac:spMkLst>
            <pc:docMk/>
            <pc:sldMk cId="843992283" sldId="273"/>
            <ac:spMk id="5" creationId="{4BDB9703-C712-4B6D-5F69-387E2F2AD1E8}"/>
          </ac:spMkLst>
        </pc:spChg>
        <pc:spChg chg="mod ord">
          <ac:chgData name="Furkan Ali Yurdakul" userId="5d558e8f-e739-41cf-b607-51869895909e" providerId="ADAL" clId="{E8B21FBF-97E9-4475-B761-34287721B524}" dt="2023-01-11T21:31:41.220" v="969" actId="700"/>
          <ac:spMkLst>
            <pc:docMk/>
            <pc:sldMk cId="843992283" sldId="273"/>
            <ac:spMk id="6" creationId="{B31126C4-2108-9349-D76F-E08419BB25E1}"/>
          </ac:spMkLst>
        </pc:spChg>
        <pc:spChg chg="add del mod ord">
          <ac:chgData name="Furkan Ali Yurdakul" userId="5d558e8f-e739-41cf-b607-51869895909e" providerId="ADAL" clId="{E8B21FBF-97E9-4475-B761-34287721B524}" dt="2023-01-11T21:31:41.220" v="969" actId="700"/>
          <ac:spMkLst>
            <pc:docMk/>
            <pc:sldMk cId="843992283" sldId="273"/>
            <ac:spMk id="8" creationId="{DF153E55-1127-AE58-7EBA-1524FE4ADF67}"/>
          </ac:spMkLst>
        </pc:spChg>
        <pc:spChg chg="add mod ord">
          <ac:chgData name="Furkan Ali Yurdakul" userId="5d558e8f-e739-41cf-b607-51869895909e" providerId="ADAL" clId="{E8B21FBF-97E9-4475-B761-34287721B524}" dt="2023-01-11T21:32:33.327" v="991" actId="20577"/>
          <ac:spMkLst>
            <pc:docMk/>
            <pc:sldMk cId="843992283" sldId="273"/>
            <ac:spMk id="9" creationId="{A1516AA7-2BC2-3FCC-10D0-85D88FFF6DA4}"/>
          </ac:spMkLst>
        </pc:spChg>
        <pc:spChg chg="mod">
          <ac:chgData name="Furkan Ali Yurdakul" userId="5d558e8f-e739-41cf-b607-51869895909e" providerId="ADAL" clId="{E8B21FBF-97E9-4475-B761-34287721B524}" dt="2023-01-11T21:51:12.930" v="1259" actId="20577"/>
          <ac:spMkLst>
            <pc:docMk/>
            <pc:sldMk cId="843992283" sldId="273"/>
            <ac:spMk id="10" creationId="{0026F3C9-B0B3-AE1E-93AB-675696CF95D4}"/>
          </ac:spMkLst>
        </pc:spChg>
        <pc:spChg chg="add mod ord">
          <ac:chgData name="Furkan Ali Yurdakul" userId="5d558e8f-e739-41cf-b607-51869895909e" providerId="ADAL" clId="{E8B21FBF-97E9-4475-B761-34287721B524}" dt="2023-01-11T21:32:36.451" v="994" actId="20577"/>
          <ac:spMkLst>
            <pc:docMk/>
            <pc:sldMk cId="843992283" sldId="273"/>
            <ac:spMk id="11" creationId="{51FAFA1E-1C1C-677A-ABC8-C78FED0AF413}"/>
          </ac:spMkLst>
        </pc:spChg>
        <pc:spChg chg="add mod ord">
          <ac:chgData name="Furkan Ali Yurdakul" userId="5d558e8f-e739-41cf-b607-51869895909e" providerId="ADAL" clId="{E8B21FBF-97E9-4475-B761-34287721B524}" dt="2023-01-11T21:50:28.507" v="1254" actId="113"/>
          <ac:spMkLst>
            <pc:docMk/>
            <pc:sldMk cId="843992283" sldId="273"/>
            <ac:spMk id="12" creationId="{16A6F08B-65EE-42B7-4B87-5D2B66A51F40}"/>
          </ac:spMkLst>
        </pc:spChg>
        <pc:spChg chg="add mod">
          <ac:chgData name="Furkan Ali Yurdakul" userId="5d558e8f-e739-41cf-b607-51869895909e" providerId="ADAL" clId="{E8B21FBF-97E9-4475-B761-34287721B524}" dt="2023-01-11T21:50:56.502" v="1258" actId="113"/>
          <ac:spMkLst>
            <pc:docMk/>
            <pc:sldMk cId="843992283" sldId="273"/>
            <ac:spMk id="14" creationId="{398E32E9-19F7-6703-0272-29129DA16A2B}"/>
          </ac:spMkLst>
        </pc:spChg>
      </pc:sldChg>
      <pc:sldChg chg="new del">
        <pc:chgData name="Furkan Ali Yurdakul" userId="5d558e8f-e739-41cf-b607-51869895909e" providerId="ADAL" clId="{E8B21FBF-97E9-4475-B761-34287721B524}" dt="2023-01-11T21:48:11.346" v="1167" actId="680"/>
        <pc:sldMkLst>
          <pc:docMk/>
          <pc:sldMk cId="1025127091" sldId="274"/>
        </pc:sldMkLst>
      </pc:sldChg>
      <pc:sldChg chg="addSp delSp modSp add mod modNotesTx">
        <pc:chgData name="Furkan Ali Yurdakul" userId="5d558e8f-e739-41cf-b607-51869895909e" providerId="ADAL" clId="{E8B21FBF-97E9-4475-B761-34287721B524}" dt="2023-01-11T23:16:13.832" v="3317" actId="20577"/>
        <pc:sldMkLst>
          <pc:docMk/>
          <pc:sldMk cId="3897070255" sldId="274"/>
        </pc:sldMkLst>
        <pc:spChg chg="mod">
          <ac:chgData name="Furkan Ali Yurdakul" userId="5d558e8f-e739-41cf-b607-51869895909e" providerId="ADAL" clId="{E8B21FBF-97E9-4475-B761-34287721B524}" dt="2023-01-11T22:20:11.041" v="1514" actId="122"/>
          <ac:spMkLst>
            <pc:docMk/>
            <pc:sldMk cId="3897070255" sldId="274"/>
            <ac:spMk id="3" creationId="{4C031573-6E92-5C01-8840-7354221BA3A7}"/>
          </ac:spMkLst>
        </pc:spChg>
        <pc:picChg chg="del">
          <ac:chgData name="Furkan Ali Yurdakul" userId="5d558e8f-e739-41cf-b607-51869895909e" providerId="ADAL" clId="{E8B21FBF-97E9-4475-B761-34287721B524}" dt="2023-01-11T22:17:26.867" v="1467" actId="478"/>
          <ac:picMkLst>
            <pc:docMk/>
            <pc:sldMk cId="3897070255" sldId="274"/>
            <ac:picMk id="8" creationId="{A5C1B867-B2EF-2D10-BD18-73D6ADE87100}"/>
          </ac:picMkLst>
        </pc:picChg>
        <pc:picChg chg="add mod">
          <ac:chgData name="Furkan Ali Yurdakul" userId="5d558e8f-e739-41cf-b607-51869895909e" providerId="ADAL" clId="{E8B21FBF-97E9-4475-B761-34287721B524}" dt="2023-01-11T22:18:34.671" v="1486" actId="1076"/>
          <ac:picMkLst>
            <pc:docMk/>
            <pc:sldMk cId="3897070255" sldId="274"/>
            <ac:picMk id="9" creationId="{D4681248-EF9E-FFEB-C6F1-A6C3FCEA3E69}"/>
          </ac:picMkLst>
        </pc:picChg>
        <pc:picChg chg="add mod">
          <ac:chgData name="Furkan Ali Yurdakul" userId="5d558e8f-e739-41cf-b607-51869895909e" providerId="ADAL" clId="{E8B21FBF-97E9-4475-B761-34287721B524}" dt="2023-01-11T22:18:51.253" v="1488" actId="1076"/>
          <ac:picMkLst>
            <pc:docMk/>
            <pc:sldMk cId="3897070255" sldId="274"/>
            <ac:picMk id="11" creationId="{CE7485EA-40F0-3F2B-9CE9-E8F26B06A650}"/>
          </ac:picMkLst>
        </pc:picChg>
        <pc:picChg chg="add mod">
          <ac:chgData name="Furkan Ali Yurdakul" userId="5d558e8f-e739-41cf-b607-51869895909e" providerId="ADAL" clId="{E8B21FBF-97E9-4475-B761-34287721B524}" dt="2023-01-11T22:18:43.138" v="1487" actId="1076"/>
          <ac:picMkLst>
            <pc:docMk/>
            <pc:sldMk cId="3897070255" sldId="274"/>
            <ac:picMk id="13" creationId="{FCC06715-620D-7C1F-7D5C-BFF1AF4A441D}"/>
          </ac:picMkLst>
        </pc:picChg>
      </pc:sldChg>
      <pc:sldChg chg="addSp delSp modSp mod modTransition">
        <pc:chgData name="Furkan Ali Yurdakul" userId="5d558e8f-e739-41cf-b607-51869895909e" providerId="ADAL" clId="{E8B21FBF-97E9-4475-B761-34287721B524}" dt="2023-01-15T12:39:12.299" v="4976" actId="403"/>
        <pc:sldMkLst>
          <pc:docMk/>
          <pc:sldMk cId="3226615190" sldId="279"/>
        </pc:sldMkLst>
        <pc:graphicFrameChg chg="add mod modGraphic">
          <ac:chgData name="Furkan Ali Yurdakul" userId="5d558e8f-e739-41cf-b607-51869895909e" providerId="ADAL" clId="{E8B21FBF-97E9-4475-B761-34287721B524}" dt="2023-01-15T12:39:12.299" v="4976" actId="403"/>
          <ac:graphicFrameMkLst>
            <pc:docMk/>
            <pc:sldMk cId="3226615190" sldId="279"/>
            <ac:graphicFrameMk id="2" creationId="{DC95E4C9-A8A4-543A-6B1D-300E6D963A2C}"/>
          </ac:graphicFrameMkLst>
        </pc:graphicFrameChg>
        <pc:graphicFrameChg chg="del">
          <ac:chgData name="Furkan Ali Yurdakul" userId="5d558e8f-e739-41cf-b607-51869895909e" providerId="ADAL" clId="{E8B21FBF-97E9-4475-B761-34287721B524}" dt="2023-01-15T12:27:40.615" v="4829" actId="478"/>
          <ac:graphicFrameMkLst>
            <pc:docMk/>
            <pc:sldMk cId="3226615190" sldId="279"/>
            <ac:graphicFrameMk id="8" creationId="{915E478B-71E2-1426-9344-5CDD6A410470}"/>
          </ac:graphicFrameMkLst>
        </pc:graphicFrameChg>
        <pc:picChg chg="mod">
          <ac:chgData name="Furkan Ali Yurdakul" userId="5d558e8f-e739-41cf-b607-51869895909e" providerId="ADAL" clId="{E8B21FBF-97E9-4475-B761-34287721B524}" dt="2023-01-15T12:29:21.619" v="4851" actId="1076"/>
          <ac:picMkLst>
            <pc:docMk/>
            <pc:sldMk cId="3226615190" sldId="279"/>
            <ac:picMk id="1026" creationId="{4E726AD0-2B32-B047-8716-2ED53EECB2BD}"/>
          </ac:picMkLst>
        </pc:picChg>
      </pc:sldChg>
      <pc:sldChg chg="add del">
        <pc:chgData name="Furkan Ali Yurdakul" userId="5d558e8f-e739-41cf-b607-51869895909e" providerId="ADAL" clId="{E8B21FBF-97E9-4475-B761-34287721B524}" dt="2023-01-15T12:34:19.936" v="4901" actId="2890"/>
        <pc:sldMkLst>
          <pc:docMk/>
          <pc:sldMk cId="527334624" sldId="280"/>
        </pc:sldMkLst>
      </pc:sldChg>
      <pc:sldChg chg="addSp delSp add del mod">
        <pc:chgData name="Furkan Ali Yurdakul" userId="5d558e8f-e739-41cf-b607-51869895909e" providerId="ADAL" clId="{E8B21FBF-97E9-4475-B761-34287721B524}" dt="2023-01-15T12:37:59.726" v="4967" actId="47"/>
        <pc:sldMkLst>
          <pc:docMk/>
          <pc:sldMk cId="595693227" sldId="280"/>
        </pc:sldMkLst>
        <pc:spChg chg="del">
          <ac:chgData name="Furkan Ali Yurdakul" userId="5d558e8f-e739-41cf-b607-51869895909e" providerId="ADAL" clId="{E8B21FBF-97E9-4475-B761-34287721B524}" dt="2023-01-15T12:34:42.711" v="4909" actId="26606"/>
          <ac:spMkLst>
            <pc:docMk/>
            <pc:sldMk cId="595693227" sldId="280"/>
            <ac:spMk id="3" creationId="{4C031573-6E92-5C01-8840-7354221BA3A7}"/>
          </ac:spMkLst>
        </pc:spChg>
        <pc:graphicFrameChg chg="add">
          <ac:chgData name="Furkan Ali Yurdakul" userId="5d558e8f-e739-41cf-b607-51869895909e" providerId="ADAL" clId="{E8B21FBF-97E9-4475-B761-34287721B524}" dt="2023-01-15T12:34:42.711" v="4909" actId="26606"/>
          <ac:graphicFrameMkLst>
            <pc:docMk/>
            <pc:sldMk cId="595693227" sldId="280"/>
            <ac:graphicFrameMk id="8" creationId="{A818470A-25BC-9AF6-BFC1-1E100836B98C}"/>
          </ac:graphicFrameMkLst>
        </pc:graphicFrameChg>
      </pc:sldChg>
      <pc:sldChg chg="modSp del mod">
        <pc:chgData name="Furkan Ali Yurdakul" userId="5d558e8f-e739-41cf-b607-51869895909e" providerId="ADAL" clId="{E8B21FBF-97E9-4475-B761-34287721B524}" dt="2023-01-15T12:31:24.881" v="4855" actId="47"/>
        <pc:sldMkLst>
          <pc:docMk/>
          <pc:sldMk cId="2896036158" sldId="280"/>
        </pc:sldMkLst>
        <pc:graphicFrameChg chg="mod modGraphic">
          <ac:chgData name="Furkan Ali Yurdakul" userId="5d558e8f-e739-41cf-b607-51869895909e" providerId="ADAL" clId="{E8B21FBF-97E9-4475-B761-34287721B524}" dt="2023-01-15T12:27:27.834" v="4828" actId="1076"/>
          <ac:graphicFrameMkLst>
            <pc:docMk/>
            <pc:sldMk cId="2896036158" sldId="280"/>
            <ac:graphicFrameMk id="8" creationId="{E63A91A3-2BC2-44EE-5BF3-9D9D38A6C63A}"/>
          </ac:graphicFrameMkLst>
        </pc:graphicFrameChg>
      </pc:sldChg>
      <pc:sldChg chg="add del">
        <pc:chgData name="Furkan Ali Yurdakul" userId="5d558e8f-e739-41cf-b607-51869895909e" providerId="ADAL" clId="{E8B21FBF-97E9-4475-B761-34287721B524}" dt="2023-01-15T12:34:30.828" v="4908" actId="2890"/>
        <pc:sldMkLst>
          <pc:docMk/>
          <pc:sldMk cId="1833268560" sldId="281"/>
        </pc:sldMkLst>
      </pc:sldChg>
      <pc:sldChg chg="modSp add mod modTransition">
        <pc:chgData name="Furkan Ali Yurdakul" userId="5d558e8f-e739-41cf-b607-51869895909e" providerId="ADAL" clId="{E8B21FBF-97E9-4475-B761-34287721B524}" dt="2023-01-15T14:21:13.124" v="5237"/>
        <pc:sldMkLst>
          <pc:docMk/>
          <pc:sldMk cId="1379219028" sldId="282"/>
        </pc:sldMkLst>
        <pc:spChg chg="mod">
          <ac:chgData name="Furkan Ali Yurdakul" userId="5d558e8f-e739-41cf-b607-51869895909e" providerId="ADAL" clId="{E8B21FBF-97E9-4475-B761-34287721B524}" dt="2023-01-15T14:20:53.139" v="5236" actId="20577"/>
          <ac:spMkLst>
            <pc:docMk/>
            <pc:sldMk cId="1379219028" sldId="282"/>
            <ac:spMk id="3" creationId="{F05A691D-0BF5-F319-19EA-A305863EB76B}"/>
          </ac:spMkLst>
        </pc:spChg>
      </pc:sldChg>
      <pc:sldChg chg="add del">
        <pc:chgData name="Furkan Ali Yurdakul" userId="5d558e8f-e739-41cf-b607-51869895909e" providerId="ADAL" clId="{E8B21FBF-97E9-4475-B761-34287721B524}" dt="2023-01-15T12:34:29.873" v="4907" actId="2890"/>
        <pc:sldMkLst>
          <pc:docMk/>
          <pc:sldMk cId="2217787221" sldId="282"/>
        </pc:sldMkLst>
      </pc:sldChg>
      <pc:sldMasterChg chg="modSp mod">
        <pc:chgData name="Furkan Ali Yurdakul" userId="5d558e8f-e739-41cf-b607-51869895909e" providerId="ADAL" clId="{E8B21FBF-97E9-4475-B761-34287721B524}" dt="2023-01-11T14:43:01.523" v="6" actId="207"/>
        <pc:sldMasterMkLst>
          <pc:docMk/>
          <pc:sldMasterMk cId="2308126324" sldId="2147483660"/>
        </pc:sldMasterMkLst>
        <pc:spChg chg="mod ord">
          <ac:chgData name="Furkan Ali Yurdakul" userId="5d558e8f-e739-41cf-b607-51869895909e" providerId="ADAL" clId="{E8B21FBF-97E9-4475-B761-34287721B524}" dt="2023-01-11T14:42:54.644" v="4" actId="207"/>
          <ac:spMkLst>
            <pc:docMk/>
            <pc:sldMasterMk cId="2308126324" sldId="2147483660"/>
            <ac:spMk id="4" creationId="{DF038E77-1E66-6ABD-466C-40E199B46E21}"/>
          </ac:spMkLst>
        </pc:spChg>
        <pc:spChg chg="mod ord">
          <ac:chgData name="Furkan Ali Yurdakul" userId="5d558e8f-e739-41cf-b607-51869895909e" providerId="ADAL" clId="{E8B21FBF-97E9-4475-B761-34287721B524}" dt="2023-01-11T14:42:58.051" v="5" actId="207"/>
          <ac:spMkLst>
            <pc:docMk/>
            <pc:sldMasterMk cId="2308126324" sldId="2147483660"/>
            <ac:spMk id="5" creationId="{04F5DDE4-D31A-91C6-97A4-2A411D167DA6}"/>
          </ac:spMkLst>
        </pc:spChg>
        <pc:spChg chg="mod ord">
          <ac:chgData name="Furkan Ali Yurdakul" userId="5d558e8f-e739-41cf-b607-51869895909e" providerId="ADAL" clId="{E8B21FBF-97E9-4475-B761-34287721B524}" dt="2023-01-11T14:43:01.523" v="6" actId="207"/>
          <ac:spMkLst>
            <pc:docMk/>
            <pc:sldMasterMk cId="2308126324" sldId="2147483660"/>
            <ac:spMk id="6" creationId="{BD6F3D36-F364-B908-CBD3-469FAF2B7F07}"/>
          </ac:spMkLst>
        </pc:spChg>
        <pc:spChg chg="mod">
          <ac:chgData name="Furkan Ali Yurdakul" userId="5d558e8f-e739-41cf-b607-51869895909e" providerId="ADAL" clId="{E8B21FBF-97E9-4475-B761-34287721B524}" dt="2023-01-11T14:42:25.317" v="0" actId="1076"/>
          <ac:spMkLst>
            <pc:docMk/>
            <pc:sldMasterMk cId="2308126324" sldId="2147483660"/>
            <ac:spMk id="7" creationId="{4F9D11E4-2E5C-F921-B26C-EF20A5C644CE}"/>
          </ac:spMkLst>
        </pc:spChg>
      </pc:sldMasterChg>
    </pc:docChg>
  </pc:docChgLst>
  <pc:docChgLst>
    <pc:chgData name="Elbek Bakiev" userId="S::elbek.bakiev001@stud.fh-dortmund.de::0c7da733-1441-4266-9504-408a8bf1fc7c" providerId="AD" clId="Web-{9855E3A4-9BE4-4AA6-A4FB-A10CBE36C8C2}"/>
    <pc:docChg chg="modSld">
      <pc:chgData name="Elbek Bakiev" userId="S::elbek.bakiev001@stud.fh-dortmund.de::0c7da733-1441-4266-9504-408a8bf1fc7c" providerId="AD" clId="Web-{9855E3A4-9BE4-4AA6-A4FB-A10CBE36C8C2}" dt="2023-01-14T15:32:50.576" v="8" actId="1076"/>
      <pc:docMkLst>
        <pc:docMk/>
      </pc:docMkLst>
      <pc:sldChg chg="modSp">
        <pc:chgData name="Elbek Bakiev" userId="S::elbek.bakiev001@stud.fh-dortmund.de::0c7da733-1441-4266-9504-408a8bf1fc7c" providerId="AD" clId="Web-{9855E3A4-9BE4-4AA6-A4FB-A10CBE36C8C2}" dt="2023-01-14T15:32:50.576" v="8" actId="1076"/>
        <pc:sldMkLst>
          <pc:docMk/>
          <pc:sldMk cId="4000016514" sldId="269"/>
        </pc:sldMkLst>
        <pc:picChg chg="mod">
          <ac:chgData name="Elbek Bakiev" userId="S::elbek.bakiev001@stud.fh-dortmund.de::0c7da733-1441-4266-9504-408a8bf1fc7c" providerId="AD" clId="Web-{9855E3A4-9BE4-4AA6-A4FB-A10CBE36C8C2}" dt="2023-01-14T15:32:50.576" v="8" actId="1076"/>
          <ac:picMkLst>
            <pc:docMk/>
            <pc:sldMk cId="4000016514" sldId="269"/>
            <ac:picMk id="11" creationId="{0DFCCB0E-735D-1AAB-D02A-1CB235740CC7}"/>
          </ac:picMkLst>
        </pc:picChg>
      </pc:sldChg>
      <pc:sldChg chg="modSp">
        <pc:chgData name="Elbek Bakiev" userId="S::elbek.bakiev001@stud.fh-dortmund.de::0c7da733-1441-4266-9504-408a8bf1fc7c" providerId="AD" clId="Web-{9855E3A4-9BE4-4AA6-A4FB-A10CBE36C8C2}" dt="2023-01-14T15:24:12.071" v="1" actId="1076"/>
        <pc:sldMkLst>
          <pc:docMk/>
          <pc:sldMk cId="799484014" sldId="272"/>
        </pc:sldMkLst>
        <pc:picChg chg="mod">
          <ac:chgData name="Elbek Bakiev" userId="S::elbek.bakiev001@stud.fh-dortmund.de::0c7da733-1441-4266-9504-408a8bf1fc7c" providerId="AD" clId="Web-{9855E3A4-9BE4-4AA6-A4FB-A10CBE36C8C2}" dt="2023-01-14T15:24:12.071" v="1" actId="1076"/>
          <ac:picMkLst>
            <pc:docMk/>
            <pc:sldMk cId="799484014" sldId="272"/>
            <ac:picMk id="9" creationId="{38497069-ACC0-7AB4-C3B0-9D7E5843F322}"/>
          </ac:picMkLst>
        </pc:picChg>
      </pc:sldChg>
      <pc:sldChg chg="modSp">
        <pc:chgData name="Elbek Bakiev" userId="S::elbek.bakiev001@stud.fh-dortmund.de::0c7da733-1441-4266-9504-408a8bf1fc7c" providerId="AD" clId="Web-{9855E3A4-9BE4-4AA6-A4FB-A10CBE36C8C2}" dt="2023-01-14T15:32:00.169" v="7" actId="1076"/>
        <pc:sldMkLst>
          <pc:docMk/>
          <pc:sldMk cId="843992283" sldId="273"/>
        </pc:sldMkLst>
        <pc:spChg chg="mod">
          <ac:chgData name="Elbek Bakiev" userId="S::elbek.bakiev001@stud.fh-dortmund.de::0c7da733-1441-4266-9504-408a8bf1fc7c" providerId="AD" clId="Web-{9855E3A4-9BE4-4AA6-A4FB-A10CBE36C8C2}" dt="2023-01-14T15:32:00.169" v="7" actId="1076"/>
          <ac:spMkLst>
            <pc:docMk/>
            <pc:sldMk cId="843992283" sldId="273"/>
            <ac:spMk id="3" creationId="{F05A691D-0BF5-F319-19EA-A305863EB76B}"/>
          </ac:spMkLst>
        </pc:spChg>
      </pc:sldChg>
      <pc:sldChg chg="modSp">
        <pc:chgData name="Elbek Bakiev" userId="S::elbek.bakiev001@stud.fh-dortmund.de::0c7da733-1441-4266-9504-408a8bf1fc7c" providerId="AD" clId="Web-{9855E3A4-9BE4-4AA6-A4FB-A10CBE36C8C2}" dt="2023-01-14T15:29:50.730" v="4" actId="14100"/>
        <pc:sldMkLst>
          <pc:docMk/>
          <pc:sldMk cId="460199674" sldId="278"/>
        </pc:sldMkLst>
        <pc:picChg chg="mod">
          <ac:chgData name="Elbek Bakiev" userId="S::elbek.bakiev001@stud.fh-dortmund.de::0c7da733-1441-4266-9504-408a8bf1fc7c" providerId="AD" clId="Web-{9855E3A4-9BE4-4AA6-A4FB-A10CBE36C8C2}" dt="2023-01-14T15:29:50.730" v="4" actId="14100"/>
          <ac:picMkLst>
            <pc:docMk/>
            <pc:sldMk cId="460199674" sldId="278"/>
            <ac:picMk id="7" creationId="{F18FD249-2B9E-1A80-2FDC-81EA5BE675E8}"/>
          </ac:picMkLst>
        </pc:picChg>
      </pc:sldChg>
    </pc:docChg>
  </pc:docChgLst>
  <pc:docChgLst>
    <pc:chgData name="Bruno Hyska" userId="S::bruno.hyska001@stud.fh-dortmund.de::287a51a8-2b2a-418d-8d14-b71db88739d2" providerId="AD" clId="Web-{434B9492-9826-4AA7-9D05-C67C1C54807A}"/>
    <pc:docChg chg="modSld">
      <pc:chgData name="Bruno Hyska" userId="S::bruno.hyska001@stud.fh-dortmund.de::287a51a8-2b2a-418d-8d14-b71db88739d2" providerId="AD" clId="Web-{434B9492-9826-4AA7-9D05-C67C1C54807A}" dt="2023-01-15T12:12:21.181" v="3"/>
      <pc:docMkLst>
        <pc:docMk/>
      </pc:docMkLst>
      <pc:sldChg chg="addSp delSp modSp mod setBg">
        <pc:chgData name="Bruno Hyska" userId="S::bruno.hyska001@stud.fh-dortmund.de::287a51a8-2b2a-418d-8d14-b71db88739d2" providerId="AD" clId="Web-{434B9492-9826-4AA7-9D05-C67C1C54807A}" dt="2023-01-15T12:12:21.181" v="3"/>
        <pc:sldMkLst>
          <pc:docMk/>
          <pc:sldMk cId="3226615190" sldId="279"/>
        </pc:sldMkLst>
        <pc:spChg chg="mod">
          <ac:chgData name="Bruno Hyska" userId="S::bruno.hyska001@stud.fh-dortmund.de::287a51a8-2b2a-418d-8d14-b71db88739d2" providerId="AD" clId="Web-{434B9492-9826-4AA7-9D05-C67C1C54807A}" dt="2023-01-15T12:12:21.181" v="3"/>
          <ac:spMkLst>
            <pc:docMk/>
            <pc:sldMk cId="3226615190" sldId="279"/>
            <ac:spMk id="3" creationId="{08550EEC-1C99-12CB-F8E8-75C5C52E0F20}"/>
          </ac:spMkLst>
        </pc:spChg>
        <pc:spChg chg="mod">
          <ac:chgData name="Bruno Hyska" userId="S::bruno.hyska001@stud.fh-dortmund.de::287a51a8-2b2a-418d-8d14-b71db88739d2" providerId="AD" clId="Web-{434B9492-9826-4AA7-9D05-C67C1C54807A}" dt="2023-01-15T12:12:21.181" v="3"/>
          <ac:spMkLst>
            <pc:docMk/>
            <pc:sldMk cId="3226615190" sldId="279"/>
            <ac:spMk id="4" creationId="{5CE83A81-E6C1-257F-3466-0FCC1F2DBE3C}"/>
          </ac:spMkLst>
        </pc:spChg>
        <pc:spChg chg="mod">
          <ac:chgData name="Bruno Hyska" userId="S::bruno.hyska001@stud.fh-dortmund.de::287a51a8-2b2a-418d-8d14-b71db88739d2" providerId="AD" clId="Web-{434B9492-9826-4AA7-9D05-C67C1C54807A}" dt="2023-01-15T12:12:21.181" v="3"/>
          <ac:spMkLst>
            <pc:docMk/>
            <pc:sldMk cId="3226615190" sldId="279"/>
            <ac:spMk id="5" creationId="{E55BD302-BA22-F356-60C6-C08B146C91E4}"/>
          </ac:spMkLst>
        </pc:spChg>
        <pc:spChg chg="mod">
          <ac:chgData name="Bruno Hyska" userId="S::bruno.hyska001@stud.fh-dortmund.de::287a51a8-2b2a-418d-8d14-b71db88739d2" providerId="AD" clId="Web-{434B9492-9826-4AA7-9D05-C67C1C54807A}" dt="2023-01-15T12:12:21.181" v="3"/>
          <ac:spMkLst>
            <pc:docMk/>
            <pc:sldMk cId="3226615190" sldId="279"/>
            <ac:spMk id="6" creationId="{519E0442-A8E9-1E99-386A-8476D3364E60}"/>
          </ac:spMkLst>
        </pc:spChg>
        <pc:spChg chg="mod">
          <ac:chgData name="Bruno Hyska" userId="S::bruno.hyska001@stud.fh-dortmund.de::287a51a8-2b2a-418d-8d14-b71db88739d2" providerId="AD" clId="Web-{434B9492-9826-4AA7-9D05-C67C1C54807A}" dt="2023-01-15T12:12:21.181" v="3"/>
          <ac:spMkLst>
            <pc:docMk/>
            <pc:sldMk cId="3226615190" sldId="279"/>
            <ac:spMk id="7" creationId="{8AC3B3E1-F13D-0A05-4B33-8794DEEA612B}"/>
          </ac:spMkLst>
        </pc:spChg>
        <pc:spChg chg="add del">
          <ac:chgData name="Bruno Hyska" userId="S::bruno.hyska001@stud.fh-dortmund.de::287a51a8-2b2a-418d-8d14-b71db88739d2" providerId="AD" clId="Web-{434B9492-9826-4AA7-9D05-C67C1C54807A}" dt="2023-01-15T12:11:44.509" v="1"/>
          <ac:spMkLst>
            <pc:docMk/>
            <pc:sldMk cId="3226615190" sldId="279"/>
            <ac:spMk id="1033" creationId="{823AC064-BC96-4F32-8AE1-B2FD38754823}"/>
          </ac:spMkLst>
        </pc:spChg>
        <pc:spChg chg="add del">
          <ac:chgData name="Bruno Hyska" userId="S::bruno.hyska001@stud.fh-dortmund.de::287a51a8-2b2a-418d-8d14-b71db88739d2" providerId="AD" clId="Web-{434B9492-9826-4AA7-9D05-C67C1C54807A}" dt="2023-01-15T12:12:21.181" v="3"/>
          <ac:spMkLst>
            <pc:docMk/>
            <pc:sldMk cId="3226615190" sldId="279"/>
            <ac:spMk id="1037" creationId="{70BDD0CE-06A4-404B-8A13-580229C1C923}"/>
          </ac:spMkLst>
        </pc:spChg>
        <pc:spChg chg="add del">
          <ac:chgData name="Bruno Hyska" userId="S::bruno.hyska001@stud.fh-dortmund.de::287a51a8-2b2a-418d-8d14-b71db88739d2" providerId="AD" clId="Web-{434B9492-9826-4AA7-9D05-C67C1C54807A}" dt="2023-01-15T12:12:21.181" v="3"/>
          <ac:spMkLst>
            <pc:docMk/>
            <pc:sldMk cId="3226615190" sldId="279"/>
            <ac:spMk id="1038" creationId="{EE9899FA-8881-472C-AA59-D08A89CA8AEF}"/>
          </ac:spMkLst>
        </pc:spChg>
        <pc:spChg chg="add del">
          <ac:chgData name="Bruno Hyska" userId="S::bruno.hyska001@stud.fh-dortmund.de::287a51a8-2b2a-418d-8d14-b71db88739d2" providerId="AD" clId="Web-{434B9492-9826-4AA7-9D05-C67C1C54807A}" dt="2023-01-15T12:12:21.181" v="3"/>
          <ac:spMkLst>
            <pc:docMk/>
            <pc:sldMk cId="3226615190" sldId="279"/>
            <ac:spMk id="1039" creationId="{080B7D90-3DF1-4514-B26D-616BE35553C9}"/>
          </ac:spMkLst>
        </pc:spChg>
        <pc:graphicFrameChg chg="mod modGraphic">
          <ac:chgData name="Bruno Hyska" userId="S::bruno.hyska001@stud.fh-dortmund.de::287a51a8-2b2a-418d-8d14-b71db88739d2" providerId="AD" clId="Web-{434B9492-9826-4AA7-9D05-C67C1C54807A}" dt="2023-01-15T12:12:21.181" v="3"/>
          <ac:graphicFrameMkLst>
            <pc:docMk/>
            <pc:sldMk cId="3226615190" sldId="279"/>
            <ac:graphicFrameMk id="8" creationId="{915E478B-71E2-1426-9344-5CDD6A410470}"/>
          </ac:graphicFrameMkLst>
        </pc:graphicFrameChg>
        <pc:picChg chg="mod ord">
          <ac:chgData name="Bruno Hyska" userId="S::bruno.hyska001@stud.fh-dortmund.de::287a51a8-2b2a-418d-8d14-b71db88739d2" providerId="AD" clId="Web-{434B9492-9826-4AA7-9D05-C67C1C54807A}" dt="2023-01-15T12:12:21.181" v="3"/>
          <ac:picMkLst>
            <pc:docMk/>
            <pc:sldMk cId="3226615190" sldId="279"/>
            <ac:picMk id="1026" creationId="{4E726AD0-2B32-B047-8716-2ED53EECB2BD}"/>
          </ac:picMkLst>
        </pc:picChg>
        <pc:cxnChg chg="add del">
          <ac:chgData name="Bruno Hyska" userId="S::bruno.hyska001@stud.fh-dortmund.de::287a51a8-2b2a-418d-8d14-b71db88739d2" providerId="AD" clId="Web-{434B9492-9826-4AA7-9D05-C67C1C54807A}" dt="2023-01-15T12:11:44.509" v="1"/>
          <ac:cxnSpMkLst>
            <pc:docMk/>
            <pc:sldMk cId="3226615190" sldId="279"/>
            <ac:cxnSpMk id="1031" creationId="{DB146403-F3D6-484B-B2ED-97F9565D0370}"/>
          </ac:cxnSpMkLst>
        </pc:cxnChg>
        <pc:cxnChg chg="add del">
          <ac:chgData name="Bruno Hyska" userId="S::bruno.hyska001@stud.fh-dortmund.de::287a51a8-2b2a-418d-8d14-b71db88739d2" providerId="AD" clId="Web-{434B9492-9826-4AA7-9D05-C67C1C54807A}" dt="2023-01-15T12:11:44.509" v="1"/>
          <ac:cxnSpMkLst>
            <pc:docMk/>
            <pc:sldMk cId="3226615190" sldId="279"/>
            <ac:cxnSpMk id="1035" creationId="{7E7C77BC-7138-40B1-A15B-20F57A494629}"/>
          </ac:cxnSpMkLst>
        </pc:cxnChg>
      </pc:sldChg>
    </pc:docChg>
  </pc:docChgLst>
  <pc:docChgLst>
    <pc:chgData name="Elbek Bakiev" userId="S::elbek.bakiev001@stud.fh-dortmund.de::0c7da733-1441-4266-9504-408a8bf1fc7c" providerId="AD" clId="Web-{610ECA1E-2FD7-4572-8599-13AF96AF085B}"/>
    <pc:docChg chg="modSld">
      <pc:chgData name="Elbek Bakiev" userId="S::elbek.bakiev001@stud.fh-dortmund.de::0c7da733-1441-4266-9504-408a8bf1fc7c" providerId="AD" clId="Web-{610ECA1E-2FD7-4572-8599-13AF96AF085B}" dt="2023-01-11T14:22:37.310" v="0" actId="20577"/>
      <pc:docMkLst>
        <pc:docMk/>
      </pc:docMkLst>
      <pc:sldChg chg="modSp">
        <pc:chgData name="Elbek Bakiev" userId="S::elbek.bakiev001@stud.fh-dortmund.de::0c7da733-1441-4266-9504-408a8bf1fc7c" providerId="AD" clId="Web-{610ECA1E-2FD7-4572-8599-13AF96AF085B}" dt="2023-01-11T14:22:37.310" v="0" actId="20577"/>
        <pc:sldMkLst>
          <pc:docMk/>
          <pc:sldMk cId="922548223" sldId="256"/>
        </pc:sldMkLst>
        <pc:spChg chg="mod">
          <ac:chgData name="Elbek Bakiev" userId="S::elbek.bakiev001@stud.fh-dortmund.de::0c7da733-1441-4266-9504-408a8bf1fc7c" providerId="AD" clId="Web-{610ECA1E-2FD7-4572-8599-13AF96AF085B}" dt="2023-01-11T14:22:37.310" v="0" actId="20577"/>
          <ac:spMkLst>
            <pc:docMk/>
            <pc:sldMk cId="922548223" sldId="256"/>
            <ac:spMk id="8" creationId="{FBC85268-28AA-1E78-0DA6-39F7F9C26F7D}"/>
          </ac:spMkLst>
        </pc:spChg>
      </pc:sldChg>
    </pc:docChg>
  </pc:docChgLst>
  <pc:docChgLst>
    <pc:chgData name="Ian Murnane" userId="33ea1429-c77d-4345-94aa-06f0cebf5e0b" providerId="ADAL" clId="{9EF3F261-5E1A-4B40-A5CF-83182BFB28E3}"/>
    <pc:docChg chg="undo custSel addSld delSld modSld">
      <pc:chgData name="Ian Murnane" userId="33ea1429-c77d-4345-94aa-06f0cebf5e0b" providerId="ADAL" clId="{9EF3F261-5E1A-4B40-A5CF-83182BFB28E3}" dt="2023-01-17T09:39:42.426" v="1207" actId="20577"/>
      <pc:docMkLst>
        <pc:docMk/>
      </pc:docMkLst>
      <pc:sldChg chg="modSp">
        <pc:chgData name="Ian Murnane" userId="33ea1429-c77d-4345-94aa-06f0cebf5e0b" providerId="ADAL" clId="{9EF3F261-5E1A-4B40-A5CF-83182BFB28E3}" dt="2023-01-15T14:03:39.028" v="387" actId="20577"/>
        <pc:sldMkLst>
          <pc:docMk/>
          <pc:sldMk cId="4075795807" sldId="258"/>
        </pc:sldMkLst>
        <pc:graphicFrameChg chg="mod">
          <ac:chgData name="Ian Murnane" userId="33ea1429-c77d-4345-94aa-06f0cebf5e0b" providerId="ADAL" clId="{9EF3F261-5E1A-4B40-A5CF-83182BFB28E3}" dt="2023-01-15T14:03:39.028" v="387" actId="20577"/>
          <ac:graphicFrameMkLst>
            <pc:docMk/>
            <pc:sldMk cId="4075795807" sldId="258"/>
            <ac:graphicFrameMk id="49" creationId="{779AE2CA-F1B0-9AA8-B79A-E9D220923827}"/>
          </ac:graphicFrameMkLst>
        </pc:graphicFrameChg>
      </pc:sldChg>
      <pc:sldChg chg="modSp mod">
        <pc:chgData name="Ian Murnane" userId="33ea1429-c77d-4345-94aa-06f0cebf5e0b" providerId="ADAL" clId="{9EF3F261-5E1A-4B40-A5CF-83182BFB28E3}" dt="2023-01-15T14:06:16.383" v="418" actId="20577"/>
        <pc:sldMkLst>
          <pc:docMk/>
          <pc:sldMk cId="2493691381" sldId="262"/>
        </pc:sldMkLst>
        <pc:spChg chg="mod">
          <ac:chgData name="Ian Murnane" userId="33ea1429-c77d-4345-94aa-06f0cebf5e0b" providerId="ADAL" clId="{9EF3F261-5E1A-4B40-A5CF-83182BFB28E3}" dt="2023-01-15T14:06:16.383" v="418" actId="20577"/>
          <ac:spMkLst>
            <pc:docMk/>
            <pc:sldMk cId="2493691381" sldId="262"/>
            <ac:spMk id="3" creationId="{F05A691D-0BF5-F319-19EA-A305863EB76B}"/>
          </ac:spMkLst>
        </pc:spChg>
      </pc:sldChg>
      <pc:sldChg chg="modCm">
        <pc:chgData name="Ian Murnane" userId="33ea1429-c77d-4345-94aa-06f0cebf5e0b" providerId="ADAL" clId="{9EF3F261-5E1A-4B40-A5CF-83182BFB28E3}" dt="2023-01-12T23:04:06.279" v="2"/>
        <pc:sldMkLst>
          <pc:docMk/>
          <pc:sldMk cId="1791972104" sldId="263"/>
        </pc:sldMkLst>
      </pc:sldChg>
      <pc:sldChg chg="del">
        <pc:chgData name="Ian Murnane" userId="33ea1429-c77d-4345-94aa-06f0cebf5e0b" providerId="ADAL" clId="{9EF3F261-5E1A-4B40-A5CF-83182BFB28E3}" dt="2023-01-13T00:12:23.079" v="383" actId="2696"/>
        <pc:sldMkLst>
          <pc:docMk/>
          <pc:sldMk cId="1198647644" sldId="265"/>
        </pc:sldMkLst>
      </pc:sldChg>
      <pc:sldChg chg="modSp mod modCm">
        <pc:chgData name="Ian Murnane" userId="33ea1429-c77d-4345-94aa-06f0cebf5e0b" providerId="ADAL" clId="{9EF3F261-5E1A-4B40-A5CF-83182BFB28E3}" dt="2023-01-12T23:08:46.369" v="19"/>
        <pc:sldMkLst>
          <pc:docMk/>
          <pc:sldMk cId="213196902" sldId="267"/>
        </pc:sldMkLst>
        <pc:spChg chg="mod">
          <ac:chgData name="Ian Murnane" userId="33ea1429-c77d-4345-94aa-06f0cebf5e0b" providerId="ADAL" clId="{9EF3F261-5E1A-4B40-A5CF-83182BFB28E3}" dt="2023-01-12T23:07:42.562" v="18" actId="20577"/>
          <ac:spMkLst>
            <pc:docMk/>
            <pc:sldMk cId="213196902" sldId="267"/>
            <ac:spMk id="2" creationId="{B82CB750-F46A-F1DE-2315-FE0D6ED0744F}"/>
          </ac:spMkLst>
        </pc:spChg>
        <pc:spChg chg="mod">
          <ac:chgData name="Ian Murnane" userId="33ea1429-c77d-4345-94aa-06f0cebf5e0b" providerId="ADAL" clId="{9EF3F261-5E1A-4B40-A5CF-83182BFB28E3}" dt="2023-01-12T23:07:10.463" v="6" actId="20577"/>
          <ac:spMkLst>
            <pc:docMk/>
            <pc:sldMk cId="213196902" sldId="267"/>
            <ac:spMk id="3" creationId="{F05A691D-0BF5-F319-19EA-A305863EB76B}"/>
          </ac:spMkLst>
        </pc:spChg>
      </pc:sldChg>
      <pc:sldChg chg="modSp mod">
        <pc:chgData name="Ian Murnane" userId="33ea1429-c77d-4345-94aa-06f0cebf5e0b" providerId="ADAL" clId="{9EF3F261-5E1A-4B40-A5CF-83182BFB28E3}" dt="2023-01-13T00:12:29.953" v="384" actId="1076"/>
        <pc:sldMkLst>
          <pc:docMk/>
          <pc:sldMk cId="1033949231" sldId="271"/>
        </pc:sldMkLst>
        <pc:spChg chg="mod">
          <ac:chgData name="Ian Murnane" userId="33ea1429-c77d-4345-94aa-06f0cebf5e0b" providerId="ADAL" clId="{9EF3F261-5E1A-4B40-A5CF-83182BFB28E3}" dt="2023-01-13T00:12:29.953" v="384" actId="1076"/>
          <ac:spMkLst>
            <pc:docMk/>
            <pc:sldMk cId="1033949231" sldId="271"/>
            <ac:spMk id="2" creationId="{B82CB750-F46A-F1DE-2315-FE0D6ED0744F}"/>
          </ac:spMkLst>
        </pc:spChg>
      </pc:sldChg>
      <pc:sldChg chg="addSp delSp modSp add mod">
        <pc:chgData name="Ian Murnane" userId="33ea1429-c77d-4345-94aa-06f0cebf5e0b" providerId="ADAL" clId="{9EF3F261-5E1A-4B40-A5CF-83182BFB28E3}" dt="2023-01-13T00:12:05.587" v="382" actId="1038"/>
        <pc:sldMkLst>
          <pc:docMk/>
          <pc:sldMk cId="1842296842" sldId="275"/>
        </pc:sldMkLst>
        <pc:spChg chg="mod">
          <ac:chgData name="Ian Murnane" userId="33ea1429-c77d-4345-94aa-06f0cebf5e0b" providerId="ADAL" clId="{9EF3F261-5E1A-4B40-A5CF-83182BFB28E3}" dt="2023-01-12T23:53:53.022" v="186" actId="1076"/>
          <ac:spMkLst>
            <pc:docMk/>
            <pc:sldMk cId="1842296842" sldId="275"/>
            <ac:spMk id="2" creationId="{2EC702AC-EE58-FBA8-3BCF-BC0301AB018B}"/>
          </ac:spMkLst>
        </pc:spChg>
        <pc:spChg chg="del">
          <ac:chgData name="Ian Murnane" userId="33ea1429-c77d-4345-94aa-06f0cebf5e0b" providerId="ADAL" clId="{9EF3F261-5E1A-4B40-A5CF-83182BFB28E3}" dt="2023-01-12T23:50:06.924" v="30" actId="21"/>
          <ac:spMkLst>
            <pc:docMk/>
            <pc:sldMk cId="1842296842" sldId="275"/>
            <ac:spMk id="7" creationId="{2E3BBAEB-0F25-0EE0-A312-F48F340ED9D3}"/>
          </ac:spMkLst>
        </pc:spChg>
        <pc:spChg chg="add del mod">
          <ac:chgData name="Ian Murnane" userId="33ea1429-c77d-4345-94aa-06f0cebf5e0b" providerId="ADAL" clId="{9EF3F261-5E1A-4B40-A5CF-83182BFB28E3}" dt="2023-01-12T23:49:56.163" v="29" actId="21"/>
          <ac:spMkLst>
            <pc:docMk/>
            <pc:sldMk cId="1842296842" sldId="275"/>
            <ac:spMk id="8" creationId="{170E8AD3-6BBC-4548-039A-4AFA56E85C64}"/>
          </ac:spMkLst>
        </pc:spChg>
        <pc:spChg chg="add del mod">
          <ac:chgData name="Ian Murnane" userId="33ea1429-c77d-4345-94aa-06f0cebf5e0b" providerId="ADAL" clId="{9EF3F261-5E1A-4B40-A5CF-83182BFB28E3}" dt="2023-01-13T00:10:34.935" v="370" actId="14100"/>
          <ac:spMkLst>
            <pc:docMk/>
            <pc:sldMk cId="1842296842" sldId="275"/>
            <ac:spMk id="11" creationId="{D46B88DC-96EC-6F27-C759-506C143843E6}"/>
          </ac:spMkLst>
        </pc:spChg>
        <pc:picChg chg="del">
          <ac:chgData name="Ian Murnane" userId="33ea1429-c77d-4345-94aa-06f0cebf5e0b" providerId="ADAL" clId="{9EF3F261-5E1A-4B40-A5CF-83182BFB28E3}" dt="2023-01-12T23:30:57.629" v="21" actId="478"/>
          <ac:picMkLst>
            <pc:docMk/>
            <pc:sldMk cId="1842296842" sldId="275"/>
            <ac:picMk id="10" creationId="{2418B8CC-F32A-18A7-B096-F566D51D2860}"/>
          </ac:picMkLst>
        </pc:picChg>
        <pc:picChg chg="add mod">
          <ac:chgData name="Ian Murnane" userId="33ea1429-c77d-4345-94aa-06f0cebf5e0b" providerId="ADAL" clId="{9EF3F261-5E1A-4B40-A5CF-83182BFB28E3}" dt="2023-01-13T00:11:37.923" v="373" actId="1076"/>
          <ac:picMkLst>
            <pc:docMk/>
            <pc:sldMk cId="1842296842" sldId="275"/>
            <ac:picMk id="13" creationId="{CAEBF218-EB58-811A-1F47-B41D4D482C9F}"/>
          </ac:picMkLst>
        </pc:picChg>
        <pc:picChg chg="add mod">
          <ac:chgData name="Ian Murnane" userId="33ea1429-c77d-4345-94aa-06f0cebf5e0b" providerId="ADAL" clId="{9EF3F261-5E1A-4B40-A5CF-83182BFB28E3}" dt="2023-01-13T00:12:05.587" v="382" actId="1038"/>
          <ac:picMkLst>
            <pc:docMk/>
            <pc:sldMk cId="1842296842" sldId="275"/>
            <ac:picMk id="15" creationId="{AA4DF5E0-FFFD-74EA-8F94-E30027A4B619}"/>
          </ac:picMkLst>
        </pc:picChg>
        <pc:picChg chg="add mod">
          <ac:chgData name="Ian Murnane" userId="33ea1429-c77d-4345-94aa-06f0cebf5e0b" providerId="ADAL" clId="{9EF3F261-5E1A-4B40-A5CF-83182BFB28E3}" dt="2023-01-13T00:12:05.587" v="382" actId="1038"/>
          <ac:picMkLst>
            <pc:docMk/>
            <pc:sldMk cId="1842296842" sldId="275"/>
            <ac:picMk id="17" creationId="{624FD14E-EAF7-DE7E-804B-BB2FFE29F174}"/>
          </ac:picMkLst>
        </pc:picChg>
        <pc:picChg chg="add mod">
          <ac:chgData name="Ian Murnane" userId="33ea1429-c77d-4345-94aa-06f0cebf5e0b" providerId="ADAL" clId="{9EF3F261-5E1A-4B40-A5CF-83182BFB28E3}" dt="2023-01-13T00:12:05.587" v="382" actId="1038"/>
          <ac:picMkLst>
            <pc:docMk/>
            <pc:sldMk cId="1842296842" sldId="275"/>
            <ac:picMk id="19" creationId="{4A28C23C-2D12-0BD3-4D18-1C3DF69BEB9E}"/>
          </ac:picMkLst>
        </pc:picChg>
        <pc:picChg chg="add mod">
          <ac:chgData name="Ian Murnane" userId="33ea1429-c77d-4345-94aa-06f0cebf5e0b" providerId="ADAL" clId="{9EF3F261-5E1A-4B40-A5CF-83182BFB28E3}" dt="2023-01-13T00:12:05.587" v="382" actId="1038"/>
          <ac:picMkLst>
            <pc:docMk/>
            <pc:sldMk cId="1842296842" sldId="275"/>
            <ac:picMk id="21" creationId="{9D57E99E-3DD0-FE34-A0A4-27F969CC21F8}"/>
          </ac:picMkLst>
        </pc:picChg>
      </pc:sldChg>
      <pc:sldChg chg="addSp delSp modSp add mod">
        <pc:chgData name="Ian Murnane" userId="33ea1429-c77d-4345-94aa-06f0cebf5e0b" providerId="ADAL" clId="{9EF3F261-5E1A-4B40-A5CF-83182BFB28E3}" dt="2023-01-15T16:08:18.784" v="528" actId="1076"/>
        <pc:sldMkLst>
          <pc:docMk/>
          <pc:sldMk cId="1987244776" sldId="280"/>
        </pc:sldMkLst>
        <pc:spChg chg="mod">
          <ac:chgData name="Ian Murnane" userId="33ea1429-c77d-4345-94aa-06f0cebf5e0b" providerId="ADAL" clId="{9EF3F261-5E1A-4B40-A5CF-83182BFB28E3}" dt="2023-01-15T14:07:26.995" v="429" actId="20577"/>
          <ac:spMkLst>
            <pc:docMk/>
            <pc:sldMk cId="1987244776" sldId="280"/>
            <ac:spMk id="2" creationId="{2EC702AC-EE58-FBA8-3BCF-BC0301AB018B}"/>
          </ac:spMkLst>
        </pc:spChg>
        <pc:spChg chg="add del mod">
          <ac:chgData name="Ian Murnane" userId="33ea1429-c77d-4345-94aa-06f0cebf5e0b" providerId="ADAL" clId="{9EF3F261-5E1A-4B40-A5CF-83182BFB28E3}" dt="2023-01-15T15:58:52.536" v="511" actId="21"/>
          <ac:spMkLst>
            <pc:docMk/>
            <pc:sldMk cId="1987244776" sldId="280"/>
            <ac:spMk id="7" creationId="{00F1252E-E879-D315-7AC8-C5E0E2C66EDA}"/>
          </ac:spMkLst>
        </pc:spChg>
        <pc:spChg chg="del mod">
          <ac:chgData name="Ian Murnane" userId="33ea1429-c77d-4345-94aa-06f0cebf5e0b" providerId="ADAL" clId="{9EF3F261-5E1A-4B40-A5CF-83182BFB28E3}" dt="2023-01-15T15:58:48.241" v="510" actId="478"/>
          <ac:spMkLst>
            <pc:docMk/>
            <pc:sldMk cId="1987244776" sldId="280"/>
            <ac:spMk id="11" creationId="{D46B88DC-96EC-6F27-C759-506C143843E6}"/>
          </ac:spMkLst>
        </pc:spChg>
        <pc:picChg chg="add del mod">
          <ac:chgData name="Ian Murnane" userId="33ea1429-c77d-4345-94aa-06f0cebf5e0b" providerId="ADAL" clId="{9EF3F261-5E1A-4B40-A5CF-83182BFB28E3}" dt="2023-01-15T15:59:18.752" v="514" actId="478"/>
          <ac:picMkLst>
            <pc:docMk/>
            <pc:sldMk cId="1987244776" sldId="280"/>
            <ac:picMk id="9" creationId="{2CAE54DA-FD5C-2BA0-7B8B-EEDAECBB0F09}"/>
          </ac:picMkLst>
        </pc:picChg>
        <pc:picChg chg="add del mod">
          <ac:chgData name="Ian Murnane" userId="33ea1429-c77d-4345-94aa-06f0cebf5e0b" providerId="ADAL" clId="{9EF3F261-5E1A-4B40-A5CF-83182BFB28E3}" dt="2023-01-15T16:08:13.445" v="526" actId="478"/>
          <ac:picMkLst>
            <pc:docMk/>
            <pc:sldMk cId="1987244776" sldId="280"/>
            <ac:picMk id="12" creationId="{7446A338-A7C9-FB51-D138-49A4318A13B5}"/>
          </ac:picMkLst>
        </pc:picChg>
        <pc:picChg chg="del">
          <ac:chgData name="Ian Murnane" userId="33ea1429-c77d-4345-94aa-06f0cebf5e0b" providerId="ADAL" clId="{9EF3F261-5E1A-4B40-A5CF-83182BFB28E3}" dt="2023-01-15T15:58:42.195" v="508" actId="478"/>
          <ac:picMkLst>
            <pc:docMk/>
            <pc:sldMk cId="1987244776" sldId="280"/>
            <ac:picMk id="13" creationId="{CAEBF218-EB58-811A-1F47-B41D4D482C9F}"/>
          </ac:picMkLst>
        </pc:picChg>
        <pc:picChg chg="del">
          <ac:chgData name="Ian Murnane" userId="33ea1429-c77d-4345-94aa-06f0cebf5e0b" providerId="ADAL" clId="{9EF3F261-5E1A-4B40-A5CF-83182BFB28E3}" dt="2023-01-15T14:47:56.707" v="497" actId="478"/>
          <ac:picMkLst>
            <pc:docMk/>
            <pc:sldMk cId="1987244776" sldId="280"/>
            <ac:picMk id="15" creationId="{AA4DF5E0-FFFD-74EA-8F94-E30027A4B619}"/>
          </ac:picMkLst>
        </pc:picChg>
        <pc:picChg chg="add del mod">
          <ac:chgData name="Ian Murnane" userId="33ea1429-c77d-4345-94aa-06f0cebf5e0b" providerId="ADAL" clId="{9EF3F261-5E1A-4B40-A5CF-83182BFB28E3}" dt="2023-01-15T16:02:25.993" v="519" actId="478"/>
          <ac:picMkLst>
            <pc:docMk/>
            <pc:sldMk cId="1987244776" sldId="280"/>
            <ac:picMk id="16" creationId="{4576915F-86BC-4D02-B9C7-709324950583}"/>
          </ac:picMkLst>
        </pc:picChg>
        <pc:picChg chg="del">
          <ac:chgData name="Ian Murnane" userId="33ea1429-c77d-4345-94aa-06f0cebf5e0b" providerId="ADAL" clId="{9EF3F261-5E1A-4B40-A5CF-83182BFB28E3}" dt="2023-01-15T14:48:02.457" v="498" actId="478"/>
          <ac:picMkLst>
            <pc:docMk/>
            <pc:sldMk cId="1987244776" sldId="280"/>
            <ac:picMk id="17" creationId="{624FD14E-EAF7-DE7E-804B-BB2FFE29F174}"/>
          </ac:picMkLst>
        </pc:picChg>
        <pc:picChg chg="del">
          <ac:chgData name="Ian Murnane" userId="33ea1429-c77d-4345-94aa-06f0cebf5e0b" providerId="ADAL" clId="{9EF3F261-5E1A-4B40-A5CF-83182BFB28E3}" dt="2023-01-15T14:48:04.199" v="499" actId="478"/>
          <ac:picMkLst>
            <pc:docMk/>
            <pc:sldMk cId="1987244776" sldId="280"/>
            <ac:picMk id="19" creationId="{4A28C23C-2D12-0BD3-4D18-1C3DF69BEB9E}"/>
          </ac:picMkLst>
        </pc:picChg>
        <pc:picChg chg="add del mod">
          <ac:chgData name="Ian Murnane" userId="33ea1429-c77d-4345-94aa-06f0cebf5e0b" providerId="ADAL" clId="{9EF3F261-5E1A-4B40-A5CF-83182BFB28E3}" dt="2023-01-15T16:03:57.749" v="522" actId="478"/>
          <ac:picMkLst>
            <pc:docMk/>
            <pc:sldMk cId="1987244776" sldId="280"/>
            <ac:picMk id="20" creationId="{1AA2DED8-896B-B459-48CD-FB52EDC5B3CA}"/>
          </ac:picMkLst>
        </pc:picChg>
        <pc:picChg chg="del">
          <ac:chgData name="Ian Murnane" userId="33ea1429-c77d-4345-94aa-06f0cebf5e0b" providerId="ADAL" clId="{9EF3F261-5E1A-4B40-A5CF-83182BFB28E3}" dt="2023-01-15T14:48:05.967" v="500" actId="478"/>
          <ac:picMkLst>
            <pc:docMk/>
            <pc:sldMk cId="1987244776" sldId="280"/>
            <ac:picMk id="21" creationId="{9D57E99E-3DD0-FE34-A0A4-27F969CC21F8}"/>
          </ac:picMkLst>
        </pc:picChg>
        <pc:picChg chg="add mod">
          <ac:chgData name="Ian Murnane" userId="33ea1429-c77d-4345-94aa-06f0cebf5e0b" providerId="ADAL" clId="{9EF3F261-5E1A-4B40-A5CF-83182BFB28E3}" dt="2023-01-15T16:04:03.743" v="525" actId="1076"/>
          <ac:picMkLst>
            <pc:docMk/>
            <pc:sldMk cId="1987244776" sldId="280"/>
            <ac:picMk id="23" creationId="{99F31E4B-351E-EA7A-CD4B-63C2FFD4E91F}"/>
          </ac:picMkLst>
        </pc:picChg>
        <pc:picChg chg="add mod">
          <ac:chgData name="Ian Murnane" userId="33ea1429-c77d-4345-94aa-06f0cebf5e0b" providerId="ADAL" clId="{9EF3F261-5E1A-4B40-A5CF-83182BFB28E3}" dt="2023-01-15T16:08:18.784" v="528" actId="1076"/>
          <ac:picMkLst>
            <pc:docMk/>
            <pc:sldMk cId="1987244776" sldId="280"/>
            <ac:picMk id="25" creationId="{6AC669B2-2F81-C007-9F69-9C4DA1FDF7B4}"/>
          </ac:picMkLst>
        </pc:picChg>
      </pc:sldChg>
      <pc:sldChg chg="addSp delSp modSp add mod">
        <pc:chgData name="Ian Murnane" userId="33ea1429-c77d-4345-94aa-06f0cebf5e0b" providerId="ADAL" clId="{9EF3F261-5E1A-4B40-A5CF-83182BFB28E3}" dt="2023-01-15T14:57:26.541" v="507" actId="1076"/>
        <pc:sldMkLst>
          <pc:docMk/>
          <pc:sldMk cId="2514671968" sldId="281"/>
        </pc:sldMkLst>
        <pc:spChg chg="mod">
          <ac:chgData name="Ian Murnane" userId="33ea1429-c77d-4345-94aa-06f0cebf5e0b" providerId="ADAL" clId="{9EF3F261-5E1A-4B40-A5CF-83182BFB28E3}" dt="2023-01-15T14:57:07.510" v="505" actId="1076"/>
          <ac:spMkLst>
            <pc:docMk/>
            <pc:sldMk cId="2514671968" sldId="281"/>
            <ac:spMk id="2" creationId="{2EC702AC-EE58-FBA8-3BCF-BC0301AB018B}"/>
          </ac:spMkLst>
        </pc:spChg>
        <pc:spChg chg="ord">
          <ac:chgData name="Ian Murnane" userId="33ea1429-c77d-4345-94aa-06f0cebf5e0b" providerId="ADAL" clId="{9EF3F261-5E1A-4B40-A5CF-83182BFB28E3}" dt="2023-01-15T14:40:45.985" v="478" actId="166"/>
          <ac:spMkLst>
            <pc:docMk/>
            <pc:sldMk cId="2514671968" sldId="281"/>
            <ac:spMk id="4" creationId="{3C37BFA8-0135-7740-1C4B-14EF538AED2D}"/>
          </ac:spMkLst>
        </pc:spChg>
        <pc:spChg chg="ord">
          <ac:chgData name="Ian Murnane" userId="33ea1429-c77d-4345-94aa-06f0cebf5e0b" providerId="ADAL" clId="{9EF3F261-5E1A-4B40-A5CF-83182BFB28E3}" dt="2023-01-15T14:40:45.985" v="478" actId="166"/>
          <ac:spMkLst>
            <pc:docMk/>
            <pc:sldMk cId="2514671968" sldId="281"/>
            <ac:spMk id="5" creationId="{8B16FD77-1CC0-9EC4-6A46-433DA17BED8C}"/>
          </ac:spMkLst>
        </pc:spChg>
        <pc:spChg chg="ord">
          <ac:chgData name="Ian Murnane" userId="33ea1429-c77d-4345-94aa-06f0cebf5e0b" providerId="ADAL" clId="{9EF3F261-5E1A-4B40-A5CF-83182BFB28E3}" dt="2023-01-15T14:40:45.985" v="478" actId="166"/>
          <ac:spMkLst>
            <pc:docMk/>
            <pc:sldMk cId="2514671968" sldId="281"/>
            <ac:spMk id="6" creationId="{9FBE6A5A-2762-1F6E-ADD8-281B8FD56437}"/>
          </ac:spMkLst>
        </pc:spChg>
        <pc:spChg chg="add del mod">
          <ac:chgData name="Ian Murnane" userId="33ea1429-c77d-4345-94aa-06f0cebf5e0b" providerId="ADAL" clId="{9EF3F261-5E1A-4B40-A5CF-83182BFB28E3}" dt="2023-01-15T14:40:03.362" v="476" actId="21"/>
          <ac:spMkLst>
            <pc:docMk/>
            <pc:sldMk cId="2514671968" sldId="281"/>
            <ac:spMk id="9" creationId="{3678F424-E761-7CAF-629B-9108453C9B1B}"/>
          </ac:spMkLst>
        </pc:spChg>
        <pc:spChg chg="del mod">
          <ac:chgData name="Ian Murnane" userId="33ea1429-c77d-4345-94aa-06f0cebf5e0b" providerId="ADAL" clId="{9EF3F261-5E1A-4B40-A5CF-83182BFB28E3}" dt="2023-01-15T14:39:29.333" v="473" actId="478"/>
          <ac:spMkLst>
            <pc:docMk/>
            <pc:sldMk cId="2514671968" sldId="281"/>
            <ac:spMk id="11" creationId="{D46B88DC-96EC-6F27-C759-506C143843E6}"/>
          </ac:spMkLst>
        </pc:spChg>
        <pc:spChg chg="add mod">
          <ac:chgData name="Ian Murnane" userId="33ea1429-c77d-4345-94aa-06f0cebf5e0b" providerId="ADAL" clId="{9EF3F261-5E1A-4B40-A5CF-83182BFB28E3}" dt="2023-01-15T14:57:14.739" v="506" actId="1035"/>
          <ac:spMkLst>
            <pc:docMk/>
            <pc:sldMk cId="2514671968" sldId="281"/>
            <ac:spMk id="12" creationId="{B07830C2-6D4E-FB89-A22A-1CDA90C878D7}"/>
          </ac:spMkLst>
        </pc:spChg>
        <pc:picChg chg="add mod">
          <ac:chgData name="Ian Murnane" userId="33ea1429-c77d-4345-94aa-06f0cebf5e0b" providerId="ADAL" clId="{9EF3F261-5E1A-4B40-A5CF-83182BFB28E3}" dt="2023-01-15T14:57:26.541" v="507" actId="1076"/>
          <ac:picMkLst>
            <pc:docMk/>
            <pc:sldMk cId="2514671968" sldId="281"/>
            <ac:picMk id="7" creationId="{A39F1ED4-AD4C-FE94-7EC0-EEA7E938B510}"/>
          </ac:picMkLst>
        </pc:picChg>
        <pc:picChg chg="del">
          <ac:chgData name="Ian Murnane" userId="33ea1429-c77d-4345-94aa-06f0cebf5e0b" providerId="ADAL" clId="{9EF3F261-5E1A-4B40-A5CF-83182BFB28E3}" dt="2023-01-15T14:38:23.220" v="467" actId="478"/>
          <ac:picMkLst>
            <pc:docMk/>
            <pc:sldMk cId="2514671968" sldId="281"/>
            <ac:picMk id="13" creationId="{CAEBF218-EB58-811A-1F47-B41D4D482C9F}"/>
          </ac:picMkLst>
        </pc:picChg>
        <pc:picChg chg="del">
          <ac:chgData name="Ian Murnane" userId="33ea1429-c77d-4345-94aa-06f0cebf5e0b" providerId="ADAL" clId="{9EF3F261-5E1A-4B40-A5CF-83182BFB28E3}" dt="2023-01-15T14:38:15.537" v="463" actId="478"/>
          <ac:picMkLst>
            <pc:docMk/>
            <pc:sldMk cId="2514671968" sldId="281"/>
            <ac:picMk id="15" creationId="{AA4DF5E0-FFFD-74EA-8F94-E30027A4B619}"/>
          </ac:picMkLst>
        </pc:picChg>
        <pc:picChg chg="del">
          <ac:chgData name="Ian Murnane" userId="33ea1429-c77d-4345-94aa-06f0cebf5e0b" providerId="ADAL" clId="{9EF3F261-5E1A-4B40-A5CF-83182BFB28E3}" dt="2023-01-15T14:38:17.122" v="464" actId="478"/>
          <ac:picMkLst>
            <pc:docMk/>
            <pc:sldMk cId="2514671968" sldId="281"/>
            <ac:picMk id="17" creationId="{624FD14E-EAF7-DE7E-804B-BB2FFE29F174}"/>
          </ac:picMkLst>
        </pc:picChg>
        <pc:picChg chg="del">
          <ac:chgData name="Ian Murnane" userId="33ea1429-c77d-4345-94aa-06f0cebf5e0b" providerId="ADAL" clId="{9EF3F261-5E1A-4B40-A5CF-83182BFB28E3}" dt="2023-01-15T14:38:19.027" v="465" actId="478"/>
          <ac:picMkLst>
            <pc:docMk/>
            <pc:sldMk cId="2514671968" sldId="281"/>
            <ac:picMk id="19" creationId="{4A28C23C-2D12-0BD3-4D18-1C3DF69BEB9E}"/>
          </ac:picMkLst>
        </pc:picChg>
        <pc:picChg chg="del">
          <ac:chgData name="Ian Murnane" userId="33ea1429-c77d-4345-94aa-06f0cebf5e0b" providerId="ADAL" clId="{9EF3F261-5E1A-4B40-A5CF-83182BFB28E3}" dt="2023-01-15T14:38:20.610" v="466" actId="478"/>
          <ac:picMkLst>
            <pc:docMk/>
            <pc:sldMk cId="2514671968" sldId="281"/>
            <ac:picMk id="21" creationId="{9D57E99E-3DD0-FE34-A0A4-27F969CC21F8}"/>
          </ac:picMkLst>
        </pc:picChg>
      </pc:sldChg>
      <pc:sldChg chg="addSp delSp modSp mod">
        <pc:chgData name="Ian Murnane" userId="33ea1429-c77d-4345-94aa-06f0cebf5e0b" providerId="ADAL" clId="{9EF3F261-5E1A-4B40-A5CF-83182BFB28E3}" dt="2023-01-17T09:39:42.426" v="1207" actId="20577"/>
        <pc:sldMkLst>
          <pc:docMk/>
          <pc:sldMk cId="1379219028" sldId="282"/>
        </pc:sldMkLst>
        <pc:spChg chg="mod">
          <ac:chgData name="Ian Murnane" userId="33ea1429-c77d-4345-94aa-06f0cebf5e0b" providerId="ADAL" clId="{9EF3F261-5E1A-4B40-A5CF-83182BFB28E3}" dt="2023-01-17T09:36:26.509" v="1204" actId="11"/>
          <ac:spMkLst>
            <pc:docMk/>
            <pc:sldMk cId="1379219028" sldId="282"/>
            <ac:spMk id="3" creationId="{F05A691D-0BF5-F319-19EA-A305863EB76B}"/>
          </ac:spMkLst>
        </pc:spChg>
        <pc:spChg chg="add mod">
          <ac:chgData name="Ian Murnane" userId="33ea1429-c77d-4345-94aa-06f0cebf5e0b" providerId="ADAL" clId="{9EF3F261-5E1A-4B40-A5CF-83182BFB28E3}" dt="2023-01-17T09:39:42.426" v="1207" actId="20577"/>
          <ac:spMkLst>
            <pc:docMk/>
            <pc:sldMk cId="1379219028" sldId="282"/>
            <ac:spMk id="7" creationId="{FD6CF552-8737-BA8C-E98F-2E5E42168948}"/>
          </ac:spMkLst>
        </pc:spChg>
        <pc:spChg chg="add del mod">
          <ac:chgData name="Ian Murnane" userId="33ea1429-c77d-4345-94aa-06f0cebf5e0b" providerId="ADAL" clId="{9EF3F261-5E1A-4B40-A5CF-83182BFB28E3}" dt="2023-01-17T09:33:01.144" v="766" actId="478"/>
          <ac:spMkLst>
            <pc:docMk/>
            <pc:sldMk cId="1379219028" sldId="282"/>
            <ac:spMk id="10" creationId="{F3FC0EAB-3814-2AC6-A6F4-EED435B3AED6}"/>
          </ac:spMkLst>
        </pc:spChg>
        <pc:picChg chg="del">
          <ac:chgData name="Ian Murnane" userId="33ea1429-c77d-4345-94aa-06f0cebf5e0b" providerId="ADAL" clId="{9EF3F261-5E1A-4B40-A5CF-83182BFB28E3}" dt="2023-01-17T09:27:06.716" v="532" actId="478"/>
          <ac:picMkLst>
            <pc:docMk/>
            <pc:sldMk cId="1379219028" sldId="282"/>
            <ac:picMk id="8" creationId="{D024BAC5-28D1-20B2-8162-B9ADE5CEE730}"/>
          </ac:picMkLst>
        </pc:picChg>
      </pc:sldChg>
      <pc:sldChg chg="add del">
        <pc:chgData name="Ian Murnane" userId="33ea1429-c77d-4345-94aa-06f0cebf5e0b" providerId="ADAL" clId="{9EF3F261-5E1A-4B40-A5CF-83182BFB28E3}" dt="2023-01-17T09:26:46.822" v="530" actId="2890"/>
        <pc:sldMkLst>
          <pc:docMk/>
          <pc:sldMk cId="174218964" sldId="283"/>
        </pc:sldMkLst>
      </pc:sldChg>
      <pc:sldChg chg="add">
        <pc:chgData name="Ian Murnane" userId="33ea1429-c77d-4345-94aa-06f0cebf5e0b" providerId="ADAL" clId="{9EF3F261-5E1A-4B40-A5CF-83182BFB28E3}" dt="2023-01-17T09:26:56.744" v="531" actId="2890"/>
        <pc:sldMkLst>
          <pc:docMk/>
          <pc:sldMk cId="2387499110" sldId="283"/>
        </pc:sldMkLst>
      </pc:sldChg>
    </pc:docChg>
  </pc:docChgLst>
  <pc:docChgLst>
    <pc:chgData name="Furkan Ali Yurdakul" userId="S::furkan.yurdakul001@stud.fh-dortmund.de::5d558e8f-e739-41cf-b607-51869895909e" providerId="AD" clId="Web-{105F1917-7404-4AB7-AD38-91D3A8DFDE05}"/>
    <pc:docChg chg="modSld">
      <pc:chgData name="Furkan Ali Yurdakul" userId="S::furkan.yurdakul001@stud.fh-dortmund.de::5d558e8f-e739-41cf-b607-51869895909e" providerId="AD" clId="Web-{105F1917-7404-4AB7-AD38-91D3A8DFDE05}" dt="2023-01-11T14:41:18.932" v="53"/>
      <pc:docMkLst>
        <pc:docMk/>
      </pc:docMkLst>
      <pc:sldChg chg="addSp delSp modSp mod setBg">
        <pc:chgData name="Furkan Ali Yurdakul" userId="S::furkan.yurdakul001@stud.fh-dortmund.de::5d558e8f-e739-41cf-b607-51869895909e" providerId="AD" clId="Web-{105F1917-7404-4AB7-AD38-91D3A8DFDE05}" dt="2023-01-11T14:41:18.932" v="53"/>
        <pc:sldMkLst>
          <pc:docMk/>
          <pc:sldMk cId="922548223" sldId="256"/>
        </pc:sldMkLst>
        <pc:spChg chg="mod">
          <ac:chgData name="Furkan Ali Yurdakul" userId="S::furkan.yurdakul001@stud.fh-dortmund.de::5d558e8f-e739-41cf-b607-51869895909e" providerId="AD" clId="Web-{105F1917-7404-4AB7-AD38-91D3A8DFDE05}" dt="2023-01-11T14:41:18.932" v="53"/>
          <ac:spMkLst>
            <pc:docMk/>
            <pc:sldMk cId="922548223" sldId="256"/>
            <ac:spMk id="4" creationId="{B00E68A6-CB5D-E8FA-A153-B4A9F68EA769}"/>
          </ac:spMkLst>
        </pc:spChg>
        <pc:spChg chg="mod">
          <ac:chgData name="Furkan Ali Yurdakul" userId="S::furkan.yurdakul001@stud.fh-dortmund.de::5d558e8f-e739-41cf-b607-51869895909e" providerId="AD" clId="Web-{105F1917-7404-4AB7-AD38-91D3A8DFDE05}" dt="2023-01-11T14:41:18.932" v="53"/>
          <ac:spMkLst>
            <pc:docMk/>
            <pc:sldMk cId="922548223" sldId="256"/>
            <ac:spMk id="5" creationId="{59E3F94C-CE7E-D628-717D-6FAAC0C7287B}"/>
          </ac:spMkLst>
        </pc:spChg>
        <pc:spChg chg="mod">
          <ac:chgData name="Furkan Ali Yurdakul" userId="S::furkan.yurdakul001@stud.fh-dortmund.de::5d558e8f-e739-41cf-b607-51869895909e" providerId="AD" clId="Web-{105F1917-7404-4AB7-AD38-91D3A8DFDE05}" dt="2023-01-11T14:41:18.932" v="53"/>
          <ac:spMkLst>
            <pc:docMk/>
            <pc:sldMk cId="922548223" sldId="256"/>
            <ac:spMk id="6" creationId="{08516066-42D1-BD2C-166F-68770C37B666}"/>
          </ac:spMkLst>
        </pc:spChg>
        <pc:spChg chg="mod">
          <ac:chgData name="Furkan Ali Yurdakul" userId="S::furkan.yurdakul001@stud.fh-dortmund.de::5d558e8f-e739-41cf-b607-51869895909e" providerId="AD" clId="Web-{105F1917-7404-4AB7-AD38-91D3A8DFDE05}" dt="2023-01-11T14:41:18.932" v="53"/>
          <ac:spMkLst>
            <pc:docMk/>
            <pc:sldMk cId="922548223" sldId="256"/>
            <ac:spMk id="7" creationId="{81EF680A-534B-77E2-2F0B-8B6FD9DD9B0E}"/>
          </ac:spMkLst>
        </pc:spChg>
        <pc:spChg chg="mod ord">
          <ac:chgData name="Furkan Ali Yurdakul" userId="S::furkan.yurdakul001@stud.fh-dortmund.de::5d558e8f-e739-41cf-b607-51869895909e" providerId="AD" clId="Web-{105F1917-7404-4AB7-AD38-91D3A8DFDE05}" dt="2023-01-11T14:41:18.932" v="53"/>
          <ac:spMkLst>
            <pc:docMk/>
            <pc:sldMk cId="922548223" sldId="256"/>
            <ac:spMk id="8" creationId="{FBC85268-28AA-1E78-0DA6-39F7F9C26F7D}"/>
          </ac:spMkLst>
        </pc:spChg>
        <pc:spChg chg="add del">
          <ac:chgData name="Furkan Ali Yurdakul" userId="S::furkan.yurdakul001@stud.fh-dortmund.de::5d558e8f-e739-41cf-b607-51869895909e" providerId="AD" clId="Web-{105F1917-7404-4AB7-AD38-91D3A8DFDE05}" dt="2023-01-11T14:39:54.837" v="34"/>
          <ac:spMkLst>
            <pc:docMk/>
            <pc:sldMk cId="922548223" sldId="256"/>
            <ac:spMk id="11" creationId="{79BB35BC-D5C2-4C8B-A22A-A71E6191913B}"/>
          </ac:spMkLst>
        </pc:spChg>
        <pc:spChg chg="add del">
          <ac:chgData name="Furkan Ali Yurdakul" userId="S::furkan.yurdakul001@stud.fh-dortmund.de::5d558e8f-e739-41cf-b607-51869895909e" providerId="AD" clId="Web-{105F1917-7404-4AB7-AD38-91D3A8DFDE05}" dt="2023-01-11T14:38:58.821" v="25"/>
          <ac:spMkLst>
            <pc:docMk/>
            <pc:sldMk cId="922548223" sldId="256"/>
            <ac:spMk id="12" creationId="{F13C74B1-5B17-4795-BED0-7140497B445A}"/>
          </ac:spMkLst>
        </pc:spChg>
        <pc:spChg chg="add del">
          <ac:chgData name="Furkan Ali Yurdakul" userId="S::furkan.yurdakul001@stud.fh-dortmund.de::5d558e8f-e739-41cf-b607-51869895909e" providerId="AD" clId="Web-{105F1917-7404-4AB7-AD38-91D3A8DFDE05}" dt="2023-01-11T14:40:08.493" v="36"/>
          <ac:spMkLst>
            <pc:docMk/>
            <pc:sldMk cId="922548223" sldId="256"/>
            <ac:spMk id="14" creationId="{F13C74B1-5B17-4795-BED0-7140497B445A}"/>
          </ac:spMkLst>
        </pc:spChg>
        <pc:spChg chg="add del">
          <ac:chgData name="Furkan Ali Yurdakul" userId="S::furkan.yurdakul001@stud.fh-dortmund.de::5d558e8f-e739-41cf-b607-51869895909e" providerId="AD" clId="Web-{105F1917-7404-4AB7-AD38-91D3A8DFDE05}" dt="2023-01-11T14:38:58.821" v="25"/>
          <ac:spMkLst>
            <pc:docMk/>
            <pc:sldMk cId="922548223" sldId="256"/>
            <ac:spMk id="15" creationId="{D4974D33-8DC5-464E-8C6D-BE58F0669C17}"/>
          </ac:spMkLst>
        </pc:spChg>
        <pc:spChg chg="add del">
          <ac:chgData name="Furkan Ali Yurdakul" userId="S::furkan.yurdakul001@stud.fh-dortmund.de::5d558e8f-e739-41cf-b607-51869895909e" providerId="AD" clId="Web-{105F1917-7404-4AB7-AD38-91D3A8DFDE05}" dt="2023-01-11T14:40:08.493" v="36"/>
          <ac:spMkLst>
            <pc:docMk/>
            <pc:sldMk cId="922548223" sldId="256"/>
            <ac:spMk id="16" creationId="{D4974D33-8DC5-464E-8C6D-BE58F0669C17}"/>
          </ac:spMkLst>
        </pc:spChg>
        <pc:spChg chg="add del">
          <ac:chgData name="Furkan Ali Yurdakul" userId="S::furkan.yurdakul001@stud.fh-dortmund.de::5d558e8f-e739-41cf-b607-51869895909e" providerId="AD" clId="Web-{105F1917-7404-4AB7-AD38-91D3A8DFDE05}" dt="2023-01-11T14:39:23.993" v="29"/>
          <ac:spMkLst>
            <pc:docMk/>
            <pc:sldMk cId="922548223" sldId="256"/>
            <ac:spMk id="17" creationId="{79BB35BC-D5C2-4C8B-A22A-A71E6191913B}"/>
          </ac:spMkLst>
        </pc:spChg>
        <pc:spChg chg="add del">
          <ac:chgData name="Furkan Ali Yurdakul" userId="S::furkan.yurdakul001@stud.fh-dortmund.de::5d558e8f-e739-41cf-b607-51869895909e" providerId="AD" clId="Web-{105F1917-7404-4AB7-AD38-91D3A8DFDE05}" dt="2023-01-11T14:40:16.947" v="38"/>
          <ac:spMkLst>
            <pc:docMk/>
            <pc:sldMk cId="922548223" sldId="256"/>
            <ac:spMk id="18" creationId="{79BB35BC-D5C2-4C8B-A22A-A71E6191913B}"/>
          </ac:spMkLst>
        </pc:spChg>
        <pc:spChg chg="add del">
          <ac:chgData name="Furkan Ali Yurdakul" userId="S::furkan.yurdakul001@stud.fh-dortmund.de::5d558e8f-e739-41cf-b607-51869895909e" providerId="AD" clId="Web-{105F1917-7404-4AB7-AD38-91D3A8DFDE05}" dt="2023-01-11T14:41:18.932" v="53"/>
          <ac:spMkLst>
            <pc:docMk/>
            <pc:sldMk cId="922548223" sldId="256"/>
            <ac:spMk id="19" creationId="{F13C74B1-5B17-4795-BED0-7140497B445A}"/>
          </ac:spMkLst>
        </pc:spChg>
        <pc:spChg chg="add del">
          <ac:chgData name="Furkan Ali Yurdakul" userId="S::furkan.yurdakul001@stud.fh-dortmund.de::5d558e8f-e739-41cf-b607-51869895909e" providerId="AD" clId="Web-{105F1917-7404-4AB7-AD38-91D3A8DFDE05}" dt="2023-01-11T14:40:19.681" v="40"/>
          <ac:spMkLst>
            <pc:docMk/>
            <pc:sldMk cId="922548223" sldId="256"/>
            <ac:spMk id="20" creationId="{D009D6D5-DAC2-4A8B-A17A-E206B9012D09}"/>
          </ac:spMkLst>
        </pc:spChg>
        <pc:spChg chg="add del">
          <ac:chgData name="Furkan Ali Yurdakul" userId="S::furkan.yurdakul001@stud.fh-dortmund.de::5d558e8f-e739-41cf-b607-51869895909e" providerId="AD" clId="Web-{105F1917-7404-4AB7-AD38-91D3A8DFDE05}" dt="2023-01-11T14:41:18.932" v="53"/>
          <ac:spMkLst>
            <pc:docMk/>
            <pc:sldMk cId="922548223" sldId="256"/>
            <ac:spMk id="21" creationId="{D4974D33-8DC5-464E-8C6D-BE58F0669C17}"/>
          </ac:spMkLst>
        </pc:spChg>
        <pc:spChg chg="add del">
          <ac:chgData name="Furkan Ali Yurdakul" userId="S::furkan.yurdakul001@stud.fh-dortmund.de::5d558e8f-e739-41cf-b607-51869895909e" providerId="AD" clId="Web-{105F1917-7404-4AB7-AD38-91D3A8DFDE05}" dt="2023-01-11T14:40:29.947" v="44"/>
          <ac:spMkLst>
            <pc:docMk/>
            <pc:sldMk cId="922548223" sldId="256"/>
            <ac:spMk id="22" creationId="{04812C46-200A-4DEB-A05E-3ED6C68C2387}"/>
          </ac:spMkLst>
        </pc:spChg>
        <pc:spChg chg="add del">
          <ac:chgData name="Furkan Ali Yurdakul" userId="S::furkan.yurdakul001@stud.fh-dortmund.de::5d558e8f-e739-41cf-b607-51869895909e" providerId="AD" clId="Web-{105F1917-7404-4AB7-AD38-91D3A8DFDE05}" dt="2023-01-11T14:40:29.947" v="44"/>
          <ac:spMkLst>
            <pc:docMk/>
            <pc:sldMk cId="922548223" sldId="256"/>
            <ac:spMk id="23" creationId="{D1EA859B-E555-4109-94F3-6700E046E008}"/>
          </ac:spMkLst>
        </pc:spChg>
        <pc:picChg chg="add del mod ord">
          <ac:chgData name="Furkan Ali Yurdakul" userId="S::furkan.yurdakul001@stud.fh-dortmund.de::5d558e8f-e739-41cf-b607-51869895909e" providerId="AD" clId="Web-{105F1917-7404-4AB7-AD38-91D3A8DFDE05}" dt="2023-01-11T14:38:33.648" v="17"/>
          <ac:picMkLst>
            <pc:docMk/>
            <pc:sldMk cId="922548223" sldId="256"/>
            <ac:picMk id="2" creationId="{C6D59AA6-C93D-6F97-9F17-836DD66CEA59}"/>
          </ac:picMkLst>
        </pc:picChg>
        <pc:picChg chg="add mod ord">
          <ac:chgData name="Furkan Ali Yurdakul" userId="S::furkan.yurdakul001@stud.fh-dortmund.de::5d558e8f-e739-41cf-b607-51869895909e" providerId="AD" clId="Web-{105F1917-7404-4AB7-AD38-91D3A8DFDE05}" dt="2023-01-11T14:41:18.932" v="53"/>
          <ac:picMkLst>
            <pc:docMk/>
            <pc:sldMk cId="922548223" sldId="256"/>
            <ac:picMk id="3" creationId="{4B37C7E2-E170-486E-370B-C39E192401F2}"/>
          </ac:picMkLst>
        </pc:picChg>
        <pc:cxnChg chg="add del">
          <ac:chgData name="Furkan Ali Yurdakul" userId="S::furkan.yurdakul001@stud.fh-dortmund.de::5d558e8f-e739-41cf-b607-51869895909e" providerId="AD" clId="Web-{105F1917-7404-4AB7-AD38-91D3A8DFDE05}" dt="2023-01-11T14:38:51.461" v="23"/>
          <ac:cxnSpMkLst>
            <pc:docMk/>
            <pc:sldMk cId="922548223" sldId="256"/>
            <ac:cxnSpMk id="10" creationId="{A7F400EE-A8A5-48AF-B4D6-291B52C6F0B0}"/>
          </ac:cxnSpMkLst>
        </pc:cxnChg>
        <pc:cxnChg chg="add del">
          <ac:chgData name="Furkan Ali Yurdakul" userId="S::furkan.yurdakul001@stud.fh-dortmund.de::5d558e8f-e739-41cf-b607-51869895909e" providerId="AD" clId="Web-{105F1917-7404-4AB7-AD38-91D3A8DFDE05}" dt="2023-01-11T14:38:31.227" v="16"/>
          <ac:cxnSpMkLst>
            <pc:docMk/>
            <pc:sldMk cId="922548223" sldId="256"/>
            <ac:cxnSpMk id="13" creationId="{A7F400EE-A8A5-48AF-B4D6-291B52C6F0B0}"/>
          </ac:cxnSpMkLst>
        </pc:cxnChg>
      </pc:sldChg>
      <pc:sldChg chg="addSp delSp modSp">
        <pc:chgData name="Furkan Ali Yurdakul" userId="S::furkan.yurdakul001@stud.fh-dortmund.de::5d558e8f-e739-41cf-b607-51869895909e" providerId="AD" clId="Web-{105F1917-7404-4AB7-AD38-91D3A8DFDE05}" dt="2023-01-11T14:36:18.756" v="3"/>
        <pc:sldMkLst>
          <pc:docMk/>
          <pc:sldMk cId="3485174888" sldId="257"/>
        </pc:sldMkLst>
        <pc:picChg chg="add del mod">
          <ac:chgData name="Furkan Ali Yurdakul" userId="S::furkan.yurdakul001@stud.fh-dortmund.de::5d558e8f-e739-41cf-b607-51869895909e" providerId="AD" clId="Web-{105F1917-7404-4AB7-AD38-91D3A8DFDE05}" dt="2023-01-11T14:36:18.756" v="3"/>
          <ac:picMkLst>
            <pc:docMk/>
            <pc:sldMk cId="3485174888" sldId="257"/>
            <ac:picMk id="6" creationId="{76A058B9-E6B8-046C-9792-D407199ED507}"/>
          </ac:picMkLst>
        </pc:picChg>
      </pc:sldChg>
    </pc:docChg>
  </pc:docChgLst>
  <pc:docChgLst>
    <pc:chgData name="Elbek Bakiev" userId="S::elbek.bakiev001@stud.fh-dortmund.de::0c7da733-1441-4266-9504-408a8bf1fc7c" providerId="AD" clId="Web-{9879D2DE-013E-463B-AC90-891EB4266121}"/>
    <pc:docChg chg="delSld modSld">
      <pc:chgData name="Elbek Bakiev" userId="S::elbek.bakiev001@stud.fh-dortmund.de::0c7da733-1441-4266-9504-408a8bf1fc7c" providerId="AD" clId="Web-{9879D2DE-013E-463B-AC90-891EB4266121}" dt="2023-01-15T12:10:38.864" v="13"/>
      <pc:docMkLst>
        <pc:docMk/>
      </pc:docMkLst>
      <pc:sldChg chg="addSp modSp">
        <pc:chgData name="Elbek Bakiev" userId="S::elbek.bakiev001@stud.fh-dortmund.de::0c7da733-1441-4266-9504-408a8bf1fc7c" providerId="AD" clId="Web-{9879D2DE-013E-463B-AC90-891EB4266121}" dt="2023-01-15T12:09:14.880" v="12"/>
        <pc:sldMkLst>
          <pc:docMk/>
          <pc:sldMk cId="3485174888" sldId="257"/>
        </pc:sldMkLst>
        <pc:graphicFrameChg chg="add mod modGraphic">
          <ac:chgData name="Elbek Bakiev" userId="S::elbek.bakiev001@stud.fh-dortmund.de::0c7da733-1441-4266-9504-408a8bf1fc7c" providerId="AD" clId="Web-{9879D2DE-013E-463B-AC90-891EB4266121}" dt="2023-01-15T12:09:14.880" v="12"/>
          <ac:graphicFrameMkLst>
            <pc:docMk/>
            <pc:sldMk cId="3485174888" sldId="257"/>
            <ac:graphicFrameMk id="8" creationId="{915E478B-71E2-1426-9344-5CDD6A410470}"/>
          </ac:graphicFrameMkLst>
        </pc:graphicFrameChg>
      </pc:sldChg>
      <pc:sldChg chg="delSp del">
        <pc:chgData name="Elbek Bakiev" userId="S::elbek.bakiev001@stud.fh-dortmund.de::0c7da733-1441-4266-9504-408a8bf1fc7c" providerId="AD" clId="Web-{9879D2DE-013E-463B-AC90-891EB4266121}" dt="2023-01-15T12:10:38.864" v="13"/>
        <pc:sldMkLst>
          <pc:docMk/>
          <pc:sldMk cId="2719187844" sldId="259"/>
        </pc:sldMkLst>
        <pc:graphicFrameChg chg="del">
          <ac:chgData name="Elbek Bakiev" userId="S::elbek.bakiev001@stud.fh-dortmund.de::0c7da733-1441-4266-9504-408a8bf1fc7c" providerId="AD" clId="Web-{9879D2DE-013E-463B-AC90-891EB4266121}" dt="2023-01-15T12:08:30.646" v="0"/>
          <ac:graphicFrameMkLst>
            <pc:docMk/>
            <pc:sldMk cId="2719187844" sldId="259"/>
            <ac:graphicFrameMk id="10" creationId="{3199B69D-580A-500B-5D61-AB30291A80C1}"/>
          </ac:graphicFrameMkLst>
        </pc:graphicFrameChg>
      </pc:sldChg>
    </pc:docChg>
  </pc:docChgLst>
  <pc:docChgLst>
    <pc:chgData name="Furkan Ali Yurdakul" userId="S::furkan.yurdakul001@stud.fh-dortmund.de::5d558e8f-e739-41cf-b607-51869895909e" providerId="AD" clId="Web-{6BC90D69-863F-4D4D-BB61-05544305F93B}"/>
    <pc:docChg chg="modSld">
      <pc:chgData name="Furkan Ali Yurdakul" userId="S::furkan.yurdakul001@stud.fh-dortmund.de::5d558e8f-e739-41cf-b607-51869895909e" providerId="AD" clId="Web-{6BC90D69-863F-4D4D-BB61-05544305F93B}" dt="2023-01-16T23:30:02.902" v="15"/>
      <pc:docMkLst>
        <pc:docMk/>
      </pc:docMkLst>
      <pc:sldChg chg="modNotes">
        <pc:chgData name="Furkan Ali Yurdakul" userId="S::furkan.yurdakul001@stud.fh-dortmund.de::5d558e8f-e739-41cf-b607-51869895909e" providerId="AD" clId="Web-{6BC90D69-863F-4D4D-BB61-05544305F93B}" dt="2023-01-16T23:17:10.755" v="4"/>
        <pc:sldMkLst>
          <pc:docMk/>
          <pc:sldMk cId="922548223" sldId="256"/>
        </pc:sldMkLst>
      </pc:sldChg>
      <pc:sldChg chg="modNotes">
        <pc:chgData name="Furkan Ali Yurdakul" userId="S::furkan.yurdakul001@stud.fh-dortmund.de::5d558e8f-e739-41cf-b607-51869895909e" providerId="AD" clId="Web-{6BC90D69-863F-4D4D-BB61-05544305F93B}" dt="2023-01-16T23:29:45.980" v="11"/>
        <pc:sldMkLst>
          <pc:docMk/>
          <pc:sldMk cId="2112511869" sldId="261"/>
        </pc:sldMkLst>
      </pc:sldChg>
      <pc:sldChg chg="addAnim modAnim modNotes">
        <pc:chgData name="Furkan Ali Yurdakul" userId="S::furkan.yurdakul001@stud.fh-dortmund.de::5d558e8f-e739-41cf-b607-51869895909e" providerId="AD" clId="Web-{6BC90D69-863F-4D4D-BB61-05544305F93B}" dt="2023-01-16T23:17:42.286" v="7"/>
        <pc:sldMkLst>
          <pc:docMk/>
          <pc:sldMk cId="4000016514" sldId="269"/>
        </pc:sldMkLst>
      </pc:sldChg>
      <pc:sldChg chg="modNotes">
        <pc:chgData name="Furkan Ali Yurdakul" userId="S::furkan.yurdakul001@stud.fh-dortmund.de::5d558e8f-e739-41cf-b607-51869895909e" providerId="AD" clId="Web-{6BC90D69-863F-4D4D-BB61-05544305F93B}" dt="2023-01-16T23:30:02.902" v="15"/>
        <pc:sldMkLst>
          <pc:docMk/>
          <pc:sldMk cId="799484014" sldId="272"/>
        </pc:sldMkLst>
      </pc:sldChg>
    </pc:docChg>
  </pc:docChgLst>
  <pc:docChgLst>
    <pc:chgData name="Furkan Ali Yurdakul" userId="S::furkan.yurdakul001@stud.fh-dortmund.de::5d558e8f-e739-41cf-b607-51869895909e" providerId="AD" clId="Web-{49AD8E40-E78B-4A5D-B4E8-6277B2A51AA3}"/>
    <pc:docChg chg="modSld">
      <pc:chgData name="Furkan Ali Yurdakul" userId="S::furkan.yurdakul001@stud.fh-dortmund.de::5d558e8f-e739-41cf-b607-51869895909e" providerId="AD" clId="Web-{49AD8E40-E78B-4A5D-B4E8-6277B2A51AA3}" dt="2023-02-19T22:49:44.028" v="16" actId="20577"/>
      <pc:docMkLst>
        <pc:docMk/>
      </pc:docMkLst>
      <pc:sldChg chg="modSp">
        <pc:chgData name="Furkan Ali Yurdakul" userId="S::furkan.yurdakul001@stud.fh-dortmund.de::5d558e8f-e739-41cf-b607-51869895909e" providerId="AD" clId="Web-{49AD8E40-E78B-4A5D-B4E8-6277B2A51AA3}" dt="2023-02-19T22:48:55.404" v="13" actId="20577"/>
        <pc:sldMkLst>
          <pc:docMk/>
          <pc:sldMk cId="2178744561" sldId="286"/>
        </pc:sldMkLst>
        <pc:spChg chg="mod">
          <ac:chgData name="Furkan Ali Yurdakul" userId="S::furkan.yurdakul001@stud.fh-dortmund.de::5d558e8f-e739-41cf-b607-51869895909e" providerId="AD" clId="Web-{49AD8E40-E78B-4A5D-B4E8-6277B2A51AA3}" dt="2023-02-19T22:48:55.404" v="13" actId="20577"/>
          <ac:spMkLst>
            <pc:docMk/>
            <pc:sldMk cId="2178744561" sldId="286"/>
            <ac:spMk id="16" creationId="{29D80A73-3500-B892-1E80-1E92CA7B9EC4}"/>
          </ac:spMkLst>
        </pc:spChg>
      </pc:sldChg>
      <pc:sldChg chg="addSp modSp mod modClrScheme chgLayout">
        <pc:chgData name="Furkan Ali Yurdakul" userId="S::furkan.yurdakul001@stud.fh-dortmund.de::5d558e8f-e739-41cf-b607-51869895909e" providerId="AD" clId="Web-{49AD8E40-E78B-4A5D-B4E8-6277B2A51AA3}" dt="2023-02-19T22:49:44.028" v="16" actId="20577"/>
        <pc:sldMkLst>
          <pc:docMk/>
          <pc:sldMk cId="3151928702" sldId="294"/>
        </pc:sldMkLst>
        <pc:spChg chg="mod ord">
          <ac:chgData name="Furkan Ali Yurdakul" userId="S::furkan.yurdakul001@stud.fh-dortmund.de::5d558e8f-e739-41cf-b607-51869895909e" providerId="AD" clId="Web-{49AD8E40-E78B-4A5D-B4E8-6277B2A51AA3}" dt="2023-02-19T22:47:32.405" v="2"/>
          <ac:spMkLst>
            <pc:docMk/>
            <pc:sldMk cId="3151928702" sldId="294"/>
            <ac:spMk id="2" creationId="{B82CB750-F46A-F1DE-2315-FE0D6ED0744F}"/>
          </ac:spMkLst>
        </pc:spChg>
        <pc:spChg chg="mod ord">
          <ac:chgData name="Furkan Ali Yurdakul" userId="S::furkan.yurdakul001@stud.fh-dortmund.de::5d558e8f-e739-41cf-b607-51869895909e" providerId="AD" clId="Web-{49AD8E40-E78B-4A5D-B4E8-6277B2A51AA3}" dt="2023-02-19T22:49:44.028" v="16" actId="20577"/>
          <ac:spMkLst>
            <pc:docMk/>
            <pc:sldMk cId="3151928702" sldId="294"/>
            <ac:spMk id="3" creationId="{F05A691D-0BF5-F319-19EA-A305863EB76B}"/>
          </ac:spMkLst>
        </pc:spChg>
        <pc:spChg chg="mod ord">
          <ac:chgData name="Furkan Ali Yurdakul" userId="S::furkan.yurdakul001@stud.fh-dortmund.de::5d558e8f-e739-41cf-b607-51869895909e" providerId="AD" clId="Web-{49AD8E40-E78B-4A5D-B4E8-6277B2A51AA3}" dt="2023-02-19T22:47:32.405" v="2"/>
          <ac:spMkLst>
            <pc:docMk/>
            <pc:sldMk cId="3151928702" sldId="294"/>
            <ac:spMk id="4" creationId="{0005F0C7-53FC-CE35-1934-F5506592673D}"/>
          </ac:spMkLst>
        </pc:spChg>
        <pc:spChg chg="mod ord">
          <ac:chgData name="Furkan Ali Yurdakul" userId="S::furkan.yurdakul001@stud.fh-dortmund.de::5d558e8f-e739-41cf-b607-51869895909e" providerId="AD" clId="Web-{49AD8E40-E78B-4A5D-B4E8-6277B2A51AA3}" dt="2023-02-19T22:47:32.405" v="2"/>
          <ac:spMkLst>
            <pc:docMk/>
            <pc:sldMk cId="3151928702" sldId="294"/>
            <ac:spMk id="5" creationId="{4BDB9703-C712-4B6D-5F69-387E2F2AD1E8}"/>
          </ac:spMkLst>
        </pc:spChg>
        <pc:spChg chg="mod ord">
          <ac:chgData name="Furkan Ali Yurdakul" userId="S::furkan.yurdakul001@stud.fh-dortmund.de::5d558e8f-e739-41cf-b607-51869895909e" providerId="AD" clId="Web-{49AD8E40-E78B-4A5D-B4E8-6277B2A51AA3}" dt="2023-02-19T22:47:32.405" v="2"/>
          <ac:spMkLst>
            <pc:docMk/>
            <pc:sldMk cId="3151928702" sldId="294"/>
            <ac:spMk id="6" creationId="{B31126C4-2108-9349-D76F-E08419BB25E1}"/>
          </ac:spMkLst>
        </pc:spChg>
        <pc:spChg chg="add mod ord">
          <ac:chgData name="Furkan Ali Yurdakul" userId="S::furkan.yurdakul001@stud.fh-dortmund.de::5d558e8f-e739-41cf-b607-51869895909e" providerId="AD" clId="Web-{49AD8E40-E78B-4A5D-B4E8-6277B2A51AA3}" dt="2023-02-19T22:47:55.842" v="8" actId="20577"/>
          <ac:spMkLst>
            <pc:docMk/>
            <pc:sldMk cId="3151928702" sldId="294"/>
            <ac:spMk id="7" creationId="{06E10D10-0B01-79F8-124F-11B1B3C01462}"/>
          </ac:spMkLst>
        </pc:spChg>
      </pc:sldChg>
    </pc:docChg>
  </pc:docChgLst>
  <pc:docChgLst>
    <pc:chgData name="Elbek Bakiev" userId="0c7da733-1441-4266-9504-408a8bf1fc7c" providerId="ADAL" clId="{DA38E99A-D929-6F42-9E5C-B9FC706473EB}"/>
    <pc:docChg chg="modSld">
      <pc:chgData name="Elbek Bakiev" userId="0c7da733-1441-4266-9504-408a8bf1fc7c" providerId="ADAL" clId="{DA38E99A-D929-6F42-9E5C-B9FC706473EB}" dt="2023-01-17T09:11:22.429" v="104" actId="20577"/>
      <pc:docMkLst>
        <pc:docMk/>
      </pc:docMkLst>
      <pc:sldChg chg="modNotesTx">
        <pc:chgData name="Elbek Bakiev" userId="0c7da733-1441-4266-9504-408a8bf1fc7c" providerId="ADAL" clId="{DA38E99A-D929-6F42-9E5C-B9FC706473EB}" dt="2023-01-17T09:11:22.429" v="104" actId="20577"/>
        <pc:sldMkLst>
          <pc:docMk/>
          <pc:sldMk cId="3795173824" sldId="260"/>
        </pc:sldMkLst>
      </pc:sldChg>
    </pc:docChg>
  </pc:docChgLst>
  <pc:docChgLst>
    <pc:chgData name="Elbek Bakiev" userId="0c7da733-1441-4266-9504-408a8bf1fc7c" providerId="ADAL" clId="{E8174B41-5F3C-1749-B59F-4FB2B7242178}"/>
    <pc:docChg chg="undo custSel addSld delSld modSld modMainMaster">
      <pc:chgData name="Elbek Bakiev" userId="0c7da733-1441-4266-9504-408a8bf1fc7c" providerId="ADAL" clId="{E8174B41-5F3C-1749-B59F-4FB2B7242178}" dt="2023-02-19T22:44:22.903" v="1866" actId="20577"/>
      <pc:docMkLst>
        <pc:docMk/>
      </pc:docMkLst>
      <pc:sldChg chg="addSp delSp modSp mod">
        <pc:chgData name="Elbek Bakiev" userId="0c7da733-1441-4266-9504-408a8bf1fc7c" providerId="ADAL" clId="{E8174B41-5F3C-1749-B59F-4FB2B7242178}" dt="2023-02-19T14:51:56.218" v="507" actId="1076"/>
        <pc:sldMkLst>
          <pc:docMk/>
          <pc:sldMk cId="922548223" sldId="256"/>
        </pc:sldMkLst>
        <pc:spChg chg="mod">
          <ac:chgData name="Elbek Bakiev" userId="0c7da733-1441-4266-9504-408a8bf1fc7c" providerId="ADAL" clId="{E8174B41-5F3C-1749-B59F-4FB2B7242178}" dt="2023-02-19T12:41:32.047" v="91" actId="2711"/>
          <ac:spMkLst>
            <pc:docMk/>
            <pc:sldMk cId="922548223" sldId="256"/>
            <ac:spMk id="2" creationId="{DA8887FC-0BCB-C538-4B68-8EEBD56B2BD2}"/>
          </ac:spMkLst>
        </pc:spChg>
        <pc:spChg chg="del">
          <ac:chgData name="Elbek Bakiev" userId="0c7da733-1441-4266-9504-408a8bf1fc7c" providerId="ADAL" clId="{E8174B41-5F3C-1749-B59F-4FB2B7242178}" dt="2023-02-19T12:41:48.330" v="92" actId="21"/>
          <ac:spMkLst>
            <pc:docMk/>
            <pc:sldMk cId="922548223" sldId="256"/>
            <ac:spMk id="7" creationId="{81EF680A-534B-77E2-2F0B-8B6FD9DD9B0E}"/>
          </ac:spMkLst>
        </pc:spChg>
        <pc:spChg chg="add mod">
          <ac:chgData name="Elbek Bakiev" userId="0c7da733-1441-4266-9504-408a8bf1fc7c" providerId="ADAL" clId="{E8174B41-5F3C-1749-B59F-4FB2B7242178}" dt="2023-02-19T12:41:48.330" v="92" actId="21"/>
          <ac:spMkLst>
            <pc:docMk/>
            <pc:sldMk cId="922548223" sldId="256"/>
            <ac:spMk id="9" creationId="{31917FC0-B545-9512-4729-041F393155B2}"/>
          </ac:spMkLst>
        </pc:spChg>
        <pc:picChg chg="del">
          <ac:chgData name="Elbek Bakiev" userId="0c7da733-1441-4266-9504-408a8bf1fc7c" providerId="ADAL" clId="{E8174B41-5F3C-1749-B59F-4FB2B7242178}" dt="2023-02-19T13:12:51.955" v="101" actId="21"/>
          <ac:picMkLst>
            <pc:docMk/>
            <pc:sldMk cId="922548223" sldId="256"/>
            <ac:picMk id="10" creationId="{DEE8AF9C-0E10-88FE-FE8A-3D2022D8307F}"/>
          </ac:picMkLst>
        </pc:picChg>
        <pc:picChg chg="add mod">
          <ac:chgData name="Elbek Bakiev" userId="0c7da733-1441-4266-9504-408a8bf1fc7c" providerId="ADAL" clId="{E8174B41-5F3C-1749-B59F-4FB2B7242178}" dt="2023-02-19T14:51:56.218" v="507" actId="1076"/>
          <ac:picMkLst>
            <pc:docMk/>
            <pc:sldMk cId="922548223" sldId="256"/>
            <ac:picMk id="12" creationId="{CB1FD63D-37A3-CFF7-166C-70DDD3932FA5}"/>
          </ac:picMkLst>
        </pc:picChg>
      </pc:sldChg>
      <pc:sldChg chg="modNotesTx">
        <pc:chgData name="Elbek Bakiev" userId="0c7da733-1441-4266-9504-408a8bf1fc7c" providerId="ADAL" clId="{E8174B41-5F3C-1749-B59F-4FB2B7242178}" dt="2023-02-19T13:55:26.962" v="406" actId="20577"/>
        <pc:sldMkLst>
          <pc:docMk/>
          <pc:sldMk cId="4075795807" sldId="258"/>
        </pc:sldMkLst>
      </pc:sldChg>
      <pc:sldChg chg="addSp delSp modSp mod delAnim modAnim">
        <pc:chgData name="Elbek Bakiev" userId="0c7da733-1441-4266-9504-408a8bf1fc7c" providerId="ADAL" clId="{E8174B41-5F3C-1749-B59F-4FB2B7242178}" dt="2023-02-19T15:53:48.202" v="768" actId="1076"/>
        <pc:sldMkLst>
          <pc:docMk/>
          <pc:sldMk cId="3795173824" sldId="260"/>
        </pc:sldMkLst>
        <pc:spChg chg="mod">
          <ac:chgData name="Elbek Bakiev" userId="0c7da733-1441-4266-9504-408a8bf1fc7c" providerId="ADAL" clId="{E8174B41-5F3C-1749-B59F-4FB2B7242178}" dt="2023-02-19T15:53:48.202" v="768" actId="1076"/>
          <ac:spMkLst>
            <pc:docMk/>
            <pc:sldMk cId="3795173824" sldId="260"/>
            <ac:spMk id="6" creationId="{519E0442-A8E9-1E99-386A-8476D3364E60}"/>
          </ac:spMkLst>
        </pc:spChg>
        <pc:spChg chg="mod">
          <ac:chgData name="Elbek Bakiev" userId="0c7da733-1441-4266-9504-408a8bf1fc7c" providerId="ADAL" clId="{E8174B41-5F3C-1749-B59F-4FB2B7242178}" dt="2023-02-19T13:23:03.979" v="121" actId="20577"/>
          <ac:spMkLst>
            <pc:docMk/>
            <pc:sldMk cId="3795173824" sldId="260"/>
            <ac:spMk id="7" creationId="{8AC3B3E1-F13D-0A05-4B33-8794DEEA612B}"/>
          </ac:spMkLst>
        </pc:spChg>
        <pc:spChg chg="del mod">
          <ac:chgData name="Elbek Bakiev" userId="0c7da733-1441-4266-9504-408a8bf1fc7c" providerId="ADAL" clId="{E8174B41-5F3C-1749-B59F-4FB2B7242178}" dt="2023-02-19T13:23:11.564" v="131"/>
          <ac:spMkLst>
            <pc:docMk/>
            <pc:sldMk cId="3795173824" sldId="260"/>
            <ac:spMk id="9" creationId="{05D1D0E3-F486-80F4-6AAF-1939DB27DEB2}"/>
          </ac:spMkLst>
        </pc:spChg>
        <pc:spChg chg="del mod">
          <ac:chgData name="Elbek Bakiev" userId="0c7da733-1441-4266-9504-408a8bf1fc7c" providerId="ADAL" clId="{E8174B41-5F3C-1749-B59F-4FB2B7242178}" dt="2023-02-19T13:23:06.753" v="124"/>
          <ac:spMkLst>
            <pc:docMk/>
            <pc:sldMk cId="3795173824" sldId="260"/>
            <ac:spMk id="12" creationId="{5C7D1573-BC73-3F7C-1290-49A3B495E264}"/>
          </ac:spMkLst>
        </pc:spChg>
        <pc:spChg chg="del mod">
          <ac:chgData name="Elbek Bakiev" userId="0c7da733-1441-4266-9504-408a8bf1fc7c" providerId="ADAL" clId="{E8174B41-5F3C-1749-B59F-4FB2B7242178}" dt="2023-02-19T13:23:09.017" v="128"/>
          <ac:spMkLst>
            <pc:docMk/>
            <pc:sldMk cId="3795173824" sldId="260"/>
            <ac:spMk id="13" creationId="{C6A18FE4-CAB4-B54E-A646-2C37DDF5FFA5}"/>
          </ac:spMkLst>
        </pc:spChg>
        <pc:graphicFrameChg chg="mod modGraphic">
          <ac:chgData name="Elbek Bakiev" userId="0c7da733-1441-4266-9504-408a8bf1fc7c" providerId="ADAL" clId="{E8174B41-5F3C-1749-B59F-4FB2B7242178}" dt="2023-02-19T15:21:23.656" v="624" actId="14734"/>
          <ac:graphicFrameMkLst>
            <pc:docMk/>
            <pc:sldMk cId="3795173824" sldId="260"/>
            <ac:graphicFrameMk id="2" creationId="{56B64FBA-4700-63C7-3A8F-212872D2F9D5}"/>
          </ac:graphicFrameMkLst>
        </pc:graphicFrameChg>
        <pc:graphicFrameChg chg="add mod modGraphic">
          <ac:chgData name="Elbek Bakiev" userId="0c7da733-1441-4266-9504-408a8bf1fc7c" providerId="ADAL" clId="{E8174B41-5F3C-1749-B59F-4FB2B7242178}" dt="2023-02-19T15:21:18.068" v="623" actId="14100"/>
          <ac:graphicFrameMkLst>
            <pc:docMk/>
            <pc:sldMk cId="3795173824" sldId="260"/>
            <ac:graphicFrameMk id="11" creationId="{28A53BB7-5096-53BF-826E-E7FF00B3BB8A}"/>
          </ac:graphicFrameMkLst>
        </pc:graphicFrameChg>
        <pc:picChg chg="del">
          <ac:chgData name="Elbek Bakiev" userId="0c7da733-1441-4266-9504-408a8bf1fc7c" providerId="ADAL" clId="{E8174B41-5F3C-1749-B59F-4FB2B7242178}" dt="2023-02-19T13:22:47.638" v="110" actId="21"/>
          <ac:picMkLst>
            <pc:docMk/>
            <pc:sldMk cId="3795173824" sldId="260"/>
            <ac:picMk id="8" creationId="{77B2F2A8-1447-A027-CE90-178CCA897D2F}"/>
          </ac:picMkLst>
        </pc:picChg>
        <pc:picChg chg="del">
          <ac:chgData name="Elbek Bakiev" userId="0c7da733-1441-4266-9504-408a8bf1fc7c" providerId="ADAL" clId="{E8174B41-5F3C-1749-B59F-4FB2B7242178}" dt="2023-02-19T13:22:46.357" v="109" actId="21"/>
          <ac:picMkLst>
            <pc:docMk/>
            <pc:sldMk cId="3795173824" sldId="260"/>
            <ac:picMk id="10" creationId="{C52F868C-8746-9FAA-7368-93EBB44E2C02}"/>
          </ac:picMkLst>
        </pc:picChg>
        <pc:picChg chg="del">
          <ac:chgData name="Elbek Bakiev" userId="0c7da733-1441-4266-9504-408a8bf1fc7c" providerId="ADAL" clId="{E8174B41-5F3C-1749-B59F-4FB2B7242178}" dt="2023-02-19T13:22:45.030" v="108" actId="21"/>
          <ac:picMkLst>
            <pc:docMk/>
            <pc:sldMk cId="3795173824" sldId="260"/>
            <ac:picMk id="2050" creationId="{ECA12F0D-10ED-C709-A077-57E6767630C9}"/>
          </ac:picMkLst>
        </pc:picChg>
      </pc:sldChg>
      <pc:sldChg chg="addSp delSp modSp mod">
        <pc:chgData name="Elbek Bakiev" userId="0c7da733-1441-4266-9504-408a8bf1fc7c" providerId="ADAL" clId="{E8174B41-5F3C-1749-B59F-4FB2B7242178}" dt="2023-02-19T14:26:20.547" v="503" actId="1076"/>
        <pc:sldMkLst>
          <pc:docMk/>
          <pc:sldMk cId="2112511869" sldId="261"/>
        </pc:sldMkLst>
        <pc:spChg chg="mod">
          <ac:chgData name="Elbek Bakiev" userId="0c7da733-1441-4266-9504-408a8bf1fc7c" providerId="ADAL" clId="{E8174B41-5F3C-1749-B59F-4FB2B7242178}" dt="2023-02-19T14:26:20.547" v="503" actId="1076"/>
          <ac:spMkLst>
            <pc:docMk/>
            <pc:sldMk cId="2112511869" sldId="261"/>
            <ac:spMk id="2" creationId="{120954F6-6981-91F6-5B70-7AFE76933B75}"/>
          </ac:spMkLst>
        </pc:spChg>
        <pc:spChg chg="add mod">
          <ac:chgData name="Elbek Bakiev" userId="0c7da733-1441-4266-9504-408a8bf1fc7c" providerId="ADAL" clId="{E8174B41-5F3C-1749-B59F-4FB2B7242178}" dt="2023-02-19T14:24:54.455" v="493" actId="122"/>
          <ac:spMkLst>
            <pc:docMk/>
            <pc:sldMk cId="2112511869" sldId="261"/>
            <ac:spMk id="17" creationId="{3628D72D-B7DD-F493-1838-31C1AE3880E4}"/>
          </ac:spMkLst>
        </pc:spChg>
        <pc:spChg chg="add mod">
          <ac:chgData name="Elbek Bakiev" userId="0c7da733-1441-4266-9504-408a8bf1fc7c" providerId="ADAL" clId="{E8174B41-5F3C-1749-B59F-4FB2B7242178}" dt="2023-02-19T14:24:57.665" v="494" actId="122"/>
          <ac:spMkLst>
            <pc:docMk/>
            <pc:sldMk cId="2112511869" sldId="261"/>
            <ac:spMk id="18" creationId="{BB530B10-0253-09EC-0E37-1F857DEE6972}"/>
          </ac:spMkLst>
        </pc:spChg>
        <pc:spChg chg="add mod">
          <ac:chgData name="Elbek Bakiev" userId="0c7da733-1441-4266-9504-408a8bf1fc7c" providerId="ADAL" clId="{E8174B41-5F3C-1749-B59F-4FB2B7242178}" dt="2023-02-19T14:25:47.034" v="500" actId="122"/>
          <ac:spMkLst>
            <pc:docMk/>
            <pc:sldMk cId="2112511869" sldId="261"/>
            <ac:spMk id="19" creationId="{231787E3-627C-95AF-B2D7-90CC86A2B371}"/>
          </ac:spMkLst>
        </pc:spChg>
        <pc:picChg chg="add mod">
          <ac:chgData name="Elbek Bakiev" userId="0c7da733-1441-4266-9504-408a8bf1fc7c" providerId="ADAL" clId="{E8174B41-5F3C-1749-B59F-4FB2B7242178}" dt="2023-02-19T14:22:01.121" v="472" actId="1076"/>
          <ac:picMkLst>
            <pc:docMk/>
            <pc:sldMk cId="2112511869" sldId="261"/>
            <ac:picMk id="7" creationId="{6B0F9E99-30F9-5987-AC0D-9B5B55773784}"/>
          </ac:picMkLst>
        </pc:picChg>
        <pc:picChg chg="del">
          <ac:chgData name="Elbek Bakiev" userId="0c7da733-1441-4266-9504-408a8bf1fc7c" providerId="ADAL" clId="{E8174B41-5F3C-1749-B59F-4FB2B7242178}" dt="2023-02-19T13:23:09.002" v="126" actId="21"/>
          <ac:picMkLst>
            <pc:docMk/>
            <pc:sldMk cId="2112511869" sldId="261"/>
            <ac:picMk id="8" creationId="{14EC3956-49F6-D33C-7B9C-1B55C38771B5}"/>
          </ac:picMkLst>
        </pc:picChg>
        <pc:picChg chg="del">
          <ac:chgData name="Elbek Bakiev" userId="0c7da733-1441-4266-9504-408a8bf1fc7c" providerId="ADAL" clId="{E8174B41-5F3C-1749-B59F-4FB2B7242178}" dt="2023-02-19T13:23:08.032" v="125" actId="21"/>
          <ac:picMkLst>
            <pc:docMk/>
            <pc:sldMk cId="2112511869" sldId="261"/>
            <ac:picMk id="9" creationId="{86B0FB3E-B1ED-7FB7-4C5E-F2E49DA02A7E}"/>
          </ac:picMkLst>
        </pc:picChg>
        <pc:picChg chg="add mod modCrop">
          <ac:chgData name="Elbek Bakiev" userId="0c7da733-1441-4266-9504-408a8bf1fc7c" providerId="ADAL" clId="{E8174B41-5F3C-1749-B59F-4FB2B7242178}" dt="2023-02-19T14:21:53.279" v="471" actId="1076"/>
          <ac:picMkLst>
            <pc:docMk/>
            <pc:sldMk cId="2112511869" sldId="261"/>
            <ac:picMk id="11" creationId="{6696A9F2-317C-373A-ED21-29232C4F34CD}"/>
          </ac:picMkLst>
        </pc:picChg>
        <pc:picChg chg="add del mod modCrop">
          <ac:chgData name="Elbek Bakiev" userId="0c7da733-1441-4266-9504-408a8bf1fc7c" providerId="ADAL" clId="{E8174B41-5F3C-1749-B59F-4FB2B7242178}" dt="2023-02-19T14:20:30.559" v="460" actId="21"/>
          <ac:picMkLst>
            <pc:docMk/>
            <pc:sldMk cId="2112511869" sldId="261"/>
            <ac:picMk id="13" creationId="{08FA0207-B0F4-5085-507C-B275EE04A411}"/>
          </ac:picMkLst>
        </pc:picChg>
        <pc:picChg chg="add mod">
          <ac:chgData name="Elbek Bakiev" userId="0c7da733-1441-4266-9504-408a8bf1fc7c" providerId="ADAL" clId="{E8174B41-5F3C-1749-B59F-4FB2B7242178}" dt="2023-02-19T14:21:48.446" v="470" actId="1076"/>
          <ac:picMkLst>
            <pc:docMk/>
            <pc:sldMk cId="2112511869" sldId="261"/>
            <ac:picMk id="15" creationId="{112F7312-F6DE-D4BC-C69C-014817358013}"/>
          </ac:picMkLst>
        </pc:picChg>
        <pc:picChg chg="add del">
          <ac:chgData name="Elbek Bakiev" userId="0c7da733-1441-4266-9504-408a8bf1fc7c" providerId="ADAL" clId="{E8174B41-5F3C-1749-B59F-4FB2B7242178}" dt="2023-02-19T14:21:40.105" v="469" actId="21"/>
          <ac:picMkLst>
            <pc:docMk/>
            <pc:sldMk cId="2112511869" sldId="261"/>
            <ac:picMk id="16" creationId="{89AC7D1A-CE23-388C-4A5A-498A33F219FD}"/>
          </ac:picMkLst>
        </pc:picChg>
      </pc:sldChg>
      <pc:sldChg chg="delSp modSp mod">
        <pc:chgData name="Elbek Bakiev" userId="0c7da733-1441-4266-9504-408a8bf1fc7c" providerId="ADAL" clId="{E8174B41-5F3C-1749-B59F-4FB2B7242178}" dt="2023-02-19T13:24:57.617" v="211" actId="20577"/>
        <pc:sldMkLst>
          <pc:docMk/>
          <pc:sldMk cId="2493691381" sldId="262"/>
        </pc:sldMkLst>
        <pc:spChg chg="mod">
          <ac:chgData name="Elbek Bakiev" userId="0c7da733-1441-4266-9504-408a8bf1fc7c" providerId="ADAL" clId="{E8174B41-5F3C-1749-B59F-4FB2B7242178}" dt="2023-02-19T13:24:57.617" v="211" actId="20577"/>
          <ac:spMkLst>
            <pc:docMk/>
            <pc:sldMk cId="2493691381" sldId="262"/>
            <ac:spMk id="2" creationId="{B82CB750-F46A-F1DE-2315-FE0D6ED0744F}"/>
          </ac:spMkLst>
        </pc:spChg>
        <pc:spChg chg="mod">
          <ac:chgData name="Elbek Bakiev" userId="0c7da733-1441-4266-9504-408a8bf1fc7c" providerId="ADAL" clId="{E8174B41-5F3C-1749-B59F-4FB2B7242178}" dt="2023-02-19T13:24:56.490" v="210" actId="20577"/>
          <ac:spMkLst>
            <pc:docMk/>
            <pc:sldMk cId="2493691381" sldId="262"/>
            <ac:spMk id="3" creationId="{F05A691D-0BF5-F319-19EA-A305863EB76B}"/>
          </ac:spMkLst>
        </pc:spChg>
        <pc:picChg chg="del">
          <ac:chgData name="Elbek Bakiev" userId="0c7da733-1441-4266-9504-408a8bf1fc7c" providerId="ADAL" clId="{E8174B41-5F3C-1749-B59F-4FB2B7242178}" dt="2023-02-19T13:24:53.652" v="209" actId="21"/>
          <ac:picMkLst>
            <pc:docMk/>
            <pc:sldMk cId="2493691381" sldId="262"/>
            <ac:picMk id="8" creationId="{D024BAC5-28D1-20B2-8162-B9ADE5CEE730}"/>
          </ac:picMkLst>
        </pc:picChg>
      </pc:sldChg>
      <pc:sldChg chg="delSp modSp mod modAnim delCm">
        <pc:chgData name="Elbek Bakiev" userId="0c7da733-1441-4266-9504-408a8bf1fc7c" providerId="ADAL" clId="{E8174B41-5F3C-1749-B59F-4FB2B7242178}" dt="2023-02-19T13:28:10.258" v="243"/>
        <pc:sldMkLst>
          <pc:docMk/>
          <pc:sldMk cId="1791972104" sldId="263"/>
        </pc:sldMkLst>
        <pc:spChg chg="mod">
          <ac:chgData name="Elbek Bakiev" userId="0c7da733-1441-4266-9504-408a8bf1fc7c" providerId="ADAL" clId="{E8174B41-5F3C-1749-B59F-4FB2B7242178}" dt="2023-02-19T13:24:50.928" v="208" actId="20577"/>
          <ac:spMkLst>
            <pc:docMk/>
            <pc:sldMk cId="1791972104" sldId="263"/>
            <ac:spMk id="2" creationId="{050B60A6-3F99-3238-9AAD-8D4B6A70F27D}"/>
          </ac:spMkLst>
        </pc:spChg>
        <pc:spChg chg="mod">
          <ac:chgData name="Elbek Bakiev" userId="0c7da733-1441-4266-9504-408a8bf1fc7c" providerId="ADAL" clId="{E8174B41-5F3C-1749-B59F-4FB2B7242178}" dt="2023-02-19T13:24:49.850" v="207" actId="20577"/>
          <ac:spMkLst>
            <pc:docMk/>
            <pc:sldMk cId="1791972104" sldId="263"/>
            <ac:spMk id="7" creationId="{80377C58-8D29-81BC-B49D-6D53D7AF2F5A}"/>
          </ac:spMkLst>
        </pc:spChg>
        <pc:spChg chg="mod">
          <ac:chgData name="Elbek Bakiev" userId="0c7da733-1441-4266-9504-408a8bf1fc7c" providerId="ADAL" clId="{E8174B41-5F3C-1749-B59F-4FB2B7242178}" dt="2023-02-19T13:24:48.643" v="206" actId="20577"/>
          <ac:spMkLst>
            <pc:docMk/>
            <pc:sldMk cId="1791972104" sldId="263"/>
            <ac:spMk id="8" creationId="{E46E722D-81CD-A2C9-B47F-89E243CFF19D}"/>
          </ac:spMkLst>
        </pc:spChg>
        <pc:spChg chg="mod">
          <ac:chgData name="Elbek Bakiev" userId="0c7da733-1441-4266-9504-408a8bf1fc7c" providerId="ADAL" clId="{E8174B41-5F3C-1749-B59F-4FB2B7242178}" dt="2023-02-19T13:24:46.266" v="205" actId="20577"/>
          <ac:spMkLst>
            <pc:docMk/>
            <pc:sldMk cId="1791972104" sldId="263"/>
            <ac:spMk id="9" creationId="{D4FBD486-855A-46F1-090B-5C688ABCED06}"/>
          </ac:spMkLst>
        </pc:spChg>
        <pc:spChg chg="mod">
          <ac:chgData name="Elbek Bakiev" userId="0c7da733-1441-4266-9504-408a8bf1fc7c" providerId="ADAL" clId="{E8174B41-5F3C-1749-B59F-4FB2B7242178}" dt="2023-02-19T13:24:43.290" v="195" actId="20577"/>
          <ac:spMkLst>
            <pc:docMk/>
            <pc:sldMk cId="1791972104" sldId="263"/>
            <ac:spMk id="10" creationId="{CA2DA59C-A4A6-1A6D-DD36-BFD9841D967C}"/>
          </ac:spMkLst>
        </pc:spChg>
        <pc:picChg chg="del">
          <ac:chgData name="Elbek Bakiev" userId="0c7da733-1441-4266-9504-408a8bf1fc7c" providerId="ADAL" clId="{E8174B41-5F3C-1749-B59F-4FB2B7242178}" dt="2023-02-19T13:24:39.834" v="191" actId="21"/>
          <ac:picMkLst>
            <pc:docMk/>
            <pc:sldMk cId="1791972104" sldId="263"/>
            <ac:picMk id="3078" creationId="{70B7E4A1-5A5D-6982-AB3B-8349DE357D81}"/>
          </ac:picMkLst>
        </pc:picChg>
        <pc:picChg chg="del">
          <ac:chgData name="Elbek Bakiev" userId="0c7da733-1441-4266-9504-408a8bf1fc7c" providerId="ADAL" clId="{E8174B41-5F3C-1749-B59F-4FB2B7242178}" dt="2023-02-19T13:24:41.597" v="192" actId="21"/>
          <ac:picMkLst>
            <pc:docMk/>
            <pc:sldMk cId="1791972104" sldId="263"/>
            <ac:picMk id="3080" creationId="{E50C2692-72B4-6711-812C-5CCB4F4877CF}"/>
          </ac:picMkLst>
        </pc:picChg>
        <pc:extLst>
          <p:ext xmlns:p="http://schemas.openxmlformats.org/presentationml/2006/main" uri="{D6D511B9-2390-475A-947B-AFAB55BFBCF1}">
            <pc226:cmChg xmlns:pc226="http://schemas.microsoft.com/office/powerpoint/2022/06/main/command" chg="del">
              <pc226:chgData name="Elbek Bakiev" userId="0c7da733-1441-4266-9504-408a8bf1fc7c" providerId="ADAL" clId="{E8174B41-5F3C-1749-B59F-4FB2B7242178}" dt="2023-02-19T13:28:10.258" v="243"/>
              <pc2:cmMkLst xmlns:pc2="http://schemas.microsoft.com/office/powerpoint/2019/9/main/command">
                <pc:docMk/>
                <pc:sldMk cId="1791972104" sldId="263"/>
                <pc2:cmMk id="{08D01BA9-167B-4AE6-A20B-E56860189D3C}"/>
              </pc2:cmMkLst>
            </pc226:cmChg>
          </p:ext>
        </pc:extLst>
      </pc:sldChg>
      <pc:sldChg chg="delSp modSp mod delCm">
        <pc:chgData name="Elbek Bakiev" userId="0c7da733-1441-4266-9504-408a8bf1fc7c" providerId="ADAL" clId="{E8174B41-5F3C-1749-B59F-4FB2B7242178}" dt="2023-02-19T13:44:59.969" v="287"/>
        <pc:sldMkLst>
          <pc:docMk/>
          <pc:sldMk cId="2496960898" sldId="264"/>
        </pc:sldMkLst>
        <pc:spChg chg="mod">
          <ac:chgData name="Elbek Bakiev" userId="0c7da733-1441-4266-9504-408a8bf1fc7c" providerId="ADAL" clId="{E8174B41-5F3C-1749-B59F-4FB2B7242178}" dt="2023-02-19T13:44:59.969" v="287"/>
          <ac:spMkLst>
            <pc:docMk/>
            <pc:sldMk cId="2496960898" sldId="264"/>
            <ac:spMk id="2" creationId="{120954F6-6981-91F6-5B70-7AFE76933B75}"/>
          </ac:spMkLst>
        </pc:spChg>
        <pc:spChg chg="mod">
          <ac:chgData name="Elbek Bakiev" userId="0c7da733-1441-4266-9504-408a8bf1fc7c" providerId="ADAL" clId="{E8174B41-5F3C-1749-B59F-4FB2B7242178}" dt="2023-02-19T13:23:17.343" v="134" actId="20577"/>
          <ac:spMkLst>
            <pc:docMk/>
            <pc:sldMk cId="2496960898" sldId="264"/>
            <ac:spMk id="10" creationId="{5730EC36-C80D-0216-3FCD-C649E79B164E}"/>
          </ac:spMkLst>
        </pc:spChg>
        <pc:spChg chg="del">
          <ac:chgData name="Elbek Bakiev" userId="0c7da733-1441-4266-9504-408a8bf1fc7c" providerId="ADAL" clId="{E8174B41-5F3C-1749-B59F-4FB2B7242178}" dt="2023-02-19T13:23:16.768" v="133" actId="21"/>
          <ac:spMkLst>
            <pc:docMk/>
            <pc:sldMk cId="2496960898" sldId="264"/>
            <ac:spMk id="16" creationId="{C2DFE8DD-080A-61A8-EF30-E5B0A2EDB4BA}"/>
          </ac:spMkLst>
        </pc:spChg>
        <pc:spChg chg="del">
          <ac:chgData name="Elbek Bakiev" userId="0c7da733-1441-4266-9504-408a8bf1fc7c" providerId="ADAL" clId="{E8174B41-5F3C-1749-B59F-4FB2B7242178}" dt="2023-02-19T13:23:19.238" v="135" actId="21"/>
          <ac:spMkLst>
            <pc:docMk/>
            <pc:sldMk cId="2496960898" sldId="264"/>
            <ac:spMk id="17" creationId="{A0B46CBC-A010-017C-99E2-073E58198D38}"/>
          </ac:spMkLst>
        </pc:spChg>
        <pc:spChg chg="del">
          <ac:chgData name="Elbek Bakiev" userId="0c7da733-1441-4266-9504-408a8bf1fc7c" providerId="ADAL" clId="{E8174B41-5F3C-1749-B59F-4FB2B7242178}" dt="2023-02-19T13:23:13.310" v="132" actId="21"/>
          <ac:spMkLst>
            <pc:docMk/>
            <pc:sldMk cId="2496960898" sldId="264"/>
            <ac:spMk id="18" creationId="{462AC867-DF4E-3BCA-86FA-AE22497CD397}"/>
          </ac:spMkLst>
        </pc:spChg>
        <pc:picChg chg="del">
          <ac:chgData name="Elbek Bakiev" userId="0c7da733-1441-4266-9504-408a8bf1fc7c" providerId="ADAL" clId="{E8174B41-5F3C-1749-B59F-4FB2B7242178}" dt="2023-02-19T13:23:11.546" v="129" actId="21"/>
          <ac:picMkLst>
            <pc:docMk/>
            <pc:sldMk cId="2496960898" sldId="264"/>
            <ac:picMk id="15" creationId="{2FA6C8CF-4D14-38A8-140C-E3A597DF01D2}"/>
          </ac:picMkLst>
        </pc:picChg>
        <pc:extLst>
          <p:ext xmlns:p="http://schemas.openxmlformats.org/presentationml/2006/main" uri="{D6D511B9-2390-475A-947B-AFAB55BFBCF1}">
            <pc226:cmChg xmlns:pc226="http://schemas.microsoft.com/office/powerpoint/2022/06/main/command" chg="del">
              <pc226:chgData name="Elbek Bakiev" userId="0c7da733-1441-4266-9504-408a8bf1fc7c" providerId="ADAL" clId="{E8174B41-5F3C-1749-B59F-4FB2B7242178}" dt="2023-02-19T13:28:41.792" v="244"/>
              <pc2:cmMkLst xmlns:pc2="http://schemas.microsoft.com/office/powerpoint/2019/9/main/command">
                <pc:docMk/>
                <pc:sldMk cId="2496960898" sldId="264"/>
                <pc2:cmMk id="{46EA93D9-58A1-4534-8B61-140D7965D45D}"/>
              </pc2:cmMkLst>
            </pc226:cmChg>
          </p:ext>
        </pc:extLst>
      </pc:sldChg>
      <pc:sldChg chg="delSp modSp mod">
        <pc:chgData name="Elbek Bakiev" userId="0c7da733-1441-4266-9504-408a8bf1fc7c" providerId="ADAL" clId="{E8174B41-5F3C-1749-B59F-4FB2B7242178}" dt="2023-02-19T13:46:41.235" v="385" actId="20577"/>
        <pc:sldMkLst>
          <pc:docMk/>
          <pc:sldMk cId="919802374" sldId="266"/>
        </pc:sldMkLst>
        <pc:spChg chg="mod">
          <ac:chgData name="Elbek Bakiev" userId="0c7da733-1441-4266-9504-408a8bf1fc7c" providerId="ADAL" clId="{E8174B41-5F3C-1749-B59F-4FB2B7242178}" dt="2023-02-19T13:46:41.235" v="385" actId="20577"/>
          <ac:spMkLst>
            <pc:docMk/>
            <pc:sldMk cId="919802374" sldId="266"/>
            <ac:spMk id="2" creationId="{B82CB750-F46A-F1DE-2315-FE0D6ED0744F}"/>
          </ac:spMkLst>
        </pc:spChg>
        <pc:spChg chg="mod">
          <ac:chgData name="Elbek Bakiev" userId="0c7da733-1441-4266-9504-408a8bf1fc7c" providerId="ADAL" clId="{E8174B41-5F3C-1749-B59F-4FB2B7242178}" dt="2023-02-19T13:24:13.588" v="171" actId="20577"/>
          <ac:spMkLst>
            <pc:docMk/>
            <pc:sldMk cId="919802374" sldId="266"/>
            <ac:spMk id="3" creationId="{F05A691D-0BF5-F319-19EA-A305863EB76B}"/>
          </ac:spMkLst>
        </pc:spChg>
        <pc:spChg chg="del mod">
          <ac:chgData name="Elbek Bakiev" userId="0c7da733-1441-4266-9504-408a8bf1fc7c" providerId="ADAL" clId="{E8174B41-5F3C-1749-B59F-4FB2B7242178}" dt="2023-02-19T13:24:18.123" v="175"/>
          <ac:spMkLst>
            <pc:docMk/>
            <pc:sldMk cId="919802374" sldId="266"/>
            <ac:spMk id="10" creationId="{0D66E162-D1FF-46E3-334E-0E69437D4638}"/>
          </ac:spMkLst>
        </pc:spChg>
        <pc:picChg chg="del">
          <ac:chgData name="Elbek Bakiev" userId="0c7da733-1441-4266-9504-408a8bf1fc7c" providerId="ADAL" clId="{E8174B41-5F3C-1749-B59F-4FB2B7242178}" dt="2023-02-19T13:24:12.462" v="170" actId="21"/>
          <ac:picMkLst>
            <pc:docMk/>
            <pc:sldMk cId="919802374" sldId="266"/>
            <ac:picMk id="9" creationId="{5E0C31EE-8781-7F31-2B51-B875F950AF8B}"/>
          </ac:picMkLst>
        </pc:picChg>
      </pc:sldChg>
      <pc:sldChg chg="addSp delSp modSp mod delAnim modAnim modNotesTx">
        <pc:chgData name="Elbek Bakiev" userId="0c7da733-1441-4266-9504-408a8bf1fc7c" providerId="ADAL" clId="{E8174B41-5F3C-1749-B59F-4FB2B7242178}" dt="2023-02-19T13:27:40.529" v="240" actId="20577"/>
        <pc:sldMkLst>
          <pc:docMk/>
          <pc:sldMk cId="3278146946" sldId="268"/>
        </pc:sldMkLst>
        <pc:spChg chg="mod">
          <ac:chgData name="Elbek Bakiev" userId="0c7da733-1441-4266-9504-408a8bf1fc7c" providerId="ADAL" clId="{E8174B41-5F3C-1749-B59F-4FB2B7242178}" dt="2023-02-19T13:25:23.541" v="227" actId="20577"/>
          <ac:spMkLst>
            <pc:docMk/>
            <pc:sldMk cId="3278146946" sldId="268"/>
            <ac:spMk id="2" creationId="{B82CB750-F46A-F1DE-2315-FE0D6ED0744F}"/>
          </ac:spMkLst>
        </pc:spChg>
        <pc:spChg chg="mod">
          <ac:chgData name="Elbek Bakiev" userId="0c7da733-1441-4266-9504-408a8bf1fc7c" providerId="ADAL" clId="{E8174B41-5F3C-1749-B59F-4FB2B7242178}" dt="2023-02-19T13:25:19.521" v="221" actId="20577"/>
          <ac:spMkLst>
            <pc:docMk/>
            <pc:sldMk cId="3278146946" sldId="268"/>
            <ac:spMk id="3" creationId="{F05A691D-0BF5-F319-19EA-A305863EB76B}"/>
          </ac:spMkLst>
        </pc:spChg>
        <pc:spChg chg="del">
          <ac:chgData name="Elbek Bakiev" userId="0c7da733-1441-4266-9504-408a8bf1fc7c" providerId="ADAL" clId="{E8174B41-5F3C-1749-B59F-4FB2B7242178}" dt="2023-02-19T13:25:27.238" v="229" actId="21"/>
          <ac:spMkLst>
            <pc:docMk/>
            <pc:sldMk cId="3278146946" sldId="268"/>
            <ac:spMk id="7" creationId="{434631DB-F8CA-D411-DBE7-303854C5D769}"/>
          </ac:spMkLst>
        </pc:spChg>
        <pc:spChg chg="del">
          <ac:chgData name="Elbek Bakiev" userId="0c7da733-1441-4266-9504-408a8bf1fc7c" providerId="ADAL" clId="{E8174B41-5F3C-1749-B59F-4FB2B7242178}" dt="2023-02-19T13:25:25.418" v="228" actId="21"/>
          <ac:spMkLst>
            <pc:docMk/>
            <pc:sldMk cId="3278146946" sldId="268"/>
            <ac:spMk id="9" creationId="{58178D0B-6CC6-B693-4892-0C16F5087894}"/>
          </ac:spMkLst>
        </pc:spChg>
        <pc:picChg chg="del">
          <ac:chgData name="Elbek Bakiev" userId="0c7da733-1441-4266-9504-408a8bf1fc7c" providerId="ADAL" clId="{E8174B41-5F3C-1749-B59F-4FB2B7242178}" dt="2023-02-19T13:25:21.313" v="222" actId="21"/>
          <ac:picMkLst>
            <pc:docMk/>
            <pc:sldMk cId="3278146946" sldId="268"/>
            <ac:picMk id="8" creationId="{E7296200-72DE-4912-0C49-C400438B421D}"/>
          </ac:picMkLst>
        </pc:picChg>
        <pc:picChg chg="add del mod">
          <ac:chgData name="Elbek Bakiev" userId="0c7da733-1441-4266-9504-408a8bf1fc7c" providerId="ADAL" clId="{E8174B41-5F3C-1749-B59F-4FB2B7242178}" dt="2023-02-19T13:25:17.970" v="220" actId="21"/>
          <ac:picMkLst>
            <pc:docMk/>
            <pc:sldMk cId="3278146946" sldId="268"/>
            <ac:picMk id="10" creationId="{E40B7A52-CF9E-CA46-7B75-AFD793F83B23}"/>
          </ac:picMkLst>
        </pc:picChg>
      </pc:sldChg>
      <pc:sldChg chg="del delCm modNotesTx">
        <pc:chgData name="Elbek Bakiev" userId="0c7da733-1441-4266-9504-408a8bf1fc7c" providerId="ADAL" clId="{E8174B41-5F3C-1749-B59F-4FB2B7242178}" dt="2023-02-19T13:27:48.471" v="241" actId="2696"/>
        <pc:sldMkLst>
          <pc:docMk/>
          <pc:sldMk cId="4000016514" sldId="269"/>
        </pc:sldMkLst>
        <pc:extLst>
          <p:ext xmlns:p="http://schemas.openxmlformats.org/presentationml/2006/main" uri="{D6D511B9-2390-475A-947B-AFAB55BFBCF1}">
            <pc226:cmChg xmlns:pc226="http://schemas.microsoft.com/office/powerpoint/2022/06/main/command" chg="del">
              <pc226:chgData name="Elbek Bakiev" userId="0c7da733-1441-4266-9504-408a8bf1fc7c" providerId="ADAL" clId="{E8174B41-5F3C-1749-B59F-4FB2B7242178}" dt="2023-02-19T13:27:34.612" v="239"/>
              <pc2:cmMkLst xmlns:pc2="http://schemas.microsoft.com/office/powerpoint/2019/9/main/command">
                <pc:docMk/>
                <pc:sldMk cId="4000016514" sldId="269"/>
                <pc2:cmMk id="{FE03988D-A4C5-4392-B5B1-C6186D9D7892}"/>
              </pc2:cmMkLst>
            </pc226:cmChg>
          </p:ext>
        </pc:extLst>
      </pc:sldChg>
      <pc:sldChg chg="del">
        <pc:chgData name="Elbek Bakiev" userId="0c7da733-1441-4266-9504-408a8bf1fc7c" providerId="ADAL" clId="{E8174B41-5F3C-1749-B59F-4FB2B7242178}" dt="2023-02-19T13:25:31.953" v="230" actId="2696"/>
        <pc:sldMkLst>
          <pc:docMk/>
          <pc:sldMk cId="1572106459" sldId="270"/>
        </pc:sldMkLst>
      </pc:sldChg>
      <pc:sldChg chg="del">
        <pc:chgData name="Elbek Bakiev" userId="0c7da733-1441-4266-9504-408a8bf1fc7c" providerId="ADAL" clId="{E8174B41-5F3C-1749-B59F-4FB2B7242178}" dt="2023-02-19T13:25:35.694" v="232" actId="2696"/>
        <pc:sldMkLst>
          <pc:docMk/>
          <pc:sldMk cId="1033949231" sldId="271"/>
        </pc:sldMkLst>
      </pc:sldChg>
      <pc:sldChg chg="delSp modSp mod">
        <pc:chgData name="Elbek Bakiev" userId="0c7da733-1441-4266-9504-408a8bf1fc7c" providerId="ADAL" clId="{E8174B41-5F3C-1749-B59F-4FB2B7242178}" dt="2023-02-19T13:46:12.350" v="360" actId="20577"/>
        <pc:sldMkLst>
          <pc:docMk/>
          <pc:sldMk cId="799484014" sldId="272"/>
        </pc:sldMkLst>
        <pc:spChg chg="mod">
          <ac:chgData name="Elbek Bakiev" userId="0c7da733-1441-4266-9504-408a8bf1fc7c" providerId="ADAL" clId="{E8174B41-5F3C-1749-B59F-4FB2B7242178}" dt="2023-02-19T13:46:12.350" v="360" actId="20577"/>
          <ac:spMkLst>
            <pc:docMk/>
            <pc:sldMk cId="799484014" sldId="272"/>
            <ac:spMk id="2" creationId="{120954F6-6981-91F6-5B70-7AFE76933B75}"/>
          </ac:spMkLst>
        </pc:spChg>
        <pc:spChg chg="mod">
          <ac:chgData name="Elbek Bakiev" userId="0c7da733-1441-4266-9504-408a8bf1fc7c" providerId="ADAL" clId="{E8174B41-5F3C-1749-B59F-4FB2B7242178}" dt="2023-02-19T13:23:36.362" v="144" actId="20577"/>
          <ac:spMkLst>
            <pc:docMk/>
            <pc:sldMk cId="799484014" sldId="272"/>
            <ac:spMk id="3" creationId="{4C031573-6E92-5C01-8840-7354221BA3A7}"/>
          </ac:spMkLst>
        </pc:spChg>
        <pc:picChg chg="del">
          <ac:chgData name="Elbek Bakiev" userId="0c7da733-1441-4266-9504-408a8bf1fc7c" providerId="ADAL" clId="{E8174B41-5F3C-1749-B59F-4FB2B7242178}" dt="2023-02-19T13:23:38.701" v="145" actId="21"/>
          <ac:picMkLst>
            <pc:docMk/>
            <pc:sldMk cId="799484014" sldId="272"/>
            <ac:picMk id="9" creationId="{38497069-ACC0-7AB4-C3B0-9D7E5843F322}"/>
          </ac:picMkLst>
        </pc:picChg>
      </pc:sldChg>
      <pc:sldChg chg="del">
        <pc:chgData name="Elbek Bakiev" userId="0c7da733-1441-4266-9504-408a8bf1fc7c" providerId="ADAL" clId="{E8174B41-5F3C-1749-B59F-4FB2B7242178}" dt="2023-02-19T13:25:33.332" v="231" actId="2696"/>
        <pc:sldMkLst>
          <pc:docMk/>
          <pc:sldMk cId="843992283" sldId="273"/>
        </pc:sldMkLst>
      </pc:sldChg>
      <pc:sldChg chg="delSp modSp mod">
        <pc:chgData name="Elbek Bakiev" userId="0c7da733-1441-4266-9504-408a8bf1fc7c" providerId="ADAL" clId="{E8174B41-5F3C-1749-B59F-4FB2B7242178}" dt="2023-02-19T13:45:57.079" v="336" actId="20577"/>
        <pc:sldMkLst>
          <pc:docMk/>
          <pc:sldMk cId="3897070255" sldId="274"/>
        </pc:sldMkLst>
        <pc:spChg chg="mod">
          <ac:chgData name="Elbek Bakiev" userId="0c7da733-1441-4266-9504-408a8bf1fc7c" providerId="ADAL" clId="{E8174B41-5F3C-1749-B59F-4FB2B7242178}" dt="2023-02-19T13:45:57.079" v="336" actId="20577"/>
          <ac:spMkLst>
            <pc:docMk/>
            <pc:sldMk cId="3897070255" sldId="274"/>
            <ac:spMk id="2" creationId="{120954F6-6981-91F6-5B70-7AFE76933B75}"/>
          </ac:spMkLst>
        </pc:spChg>
        <pc:spChg chg="mod">
          <ac:chgData name="Elbek Bakiev" userId="0c7da733-1441-4266-9504-408a8bf1fc7c" providerId="ADAL" clId="{E8174B41-5F3C-1749-B59F-4FB2B7242178}" dt="2023-02-19T13:23:30.709" v="141" actId="20577"/>
          <ac:spMkLst>
            <pc:docMk/>
            <pc:sldMk cId="3897070255" sldId="274"/>
            <ac:spMk id="3" creationId="{4C031573-6E92-5C01-8840-7354221BA3A7}"/>
          </ac:spMkLst>
        </pc:spChg>
        <pc:picChg chg="del">
          <ac:chgData name="Elbek Bakiev" userId="0c7da733-1441-4266-9504-408a8bf1fc7c" providerId="ADAL" clId="{E8174B41-5F3C-1749-B59F-4FB2B7242178}" dt="2023-02-19T13:23:27.015" v="138" actId="21"/>
          <ac:picMkLst>
            <pc:docMk/>
            <pc:sldMk cId="3897070255" sldId="274"/>
            <ac:picMk id="9" creationId="{D4681248-EF9E-FFEB-C6F1-A6C3FCEA3E69}"/>
          </ac:picMkLst>
        </pc:picChg>
        <pc:picChg chg="del">
          <ac:chgData name="Elbek Bakiev" userId="0c7da733-1441-4266-9504-408a8bf1fc7c" providerId="ADAL" clId="{E8174B41-5F3C-1749-B59F-4FB2B7242178}" dt="2023-02-19T13:23:29.913" v="140" actId="21"/>
          <ac:picMkLst>
            <pc:docMk/>
            <pc:sldMk cId="3897070255" sldId="274"/>
            <ac:picMk id="11" creationId="{CE7485EA-40F0-3F2B-9CE9-E8F26B06A650}"/>
          </ac:picMkLst>
        </pc:picChg>
        <pc:picChg chg="del">
          <ac:chgData name="Elbek Bakiev" userId="0c7da733-1441-4266-9504-408a8bf1fc7c" providerId="ADAL" clId="{E8174B41-5F3C-1749-B59F-4FB2B7242178}" dt="2023-02-19T13:23:28.575" v="139" actId="21"/>
          <ac:picMkLst>
            <pc:docMk/>
            <pc:sldMk cId="3897070255" sldId="274"/>
            <ac:picMk id="13" creationId="{FCC06715-620D-7C1F-7D5C-BFF1AF4A441D}"/>
          </ac:picMkLst>
        </pc:picChg>
      </pc:sldChg>
      <pc:sldChg chg="del">
        <pc:chgData name="Elbek Bakiev" userId="0c7da733-1441-4266-9504-408a8bf1fc7c" providerId="ADAL" clId="{E8174B41-5F3C-1749-B59F-4FB2B7242178}" dt="2023-02-19T13:25:38.538" v="233" actId="2696"/>
        <pc:sldMkLst>
          <pc:docMk/>
          <pc:sldMk cId="1842296842" sldId="275"/>
        </pc:sldMkLst>
      </pc:sldChg>
      <pc:sldChg chg="addSp delSp modSp mod">
        <pc:chgData name="Elbek Bakiev" userId="0c7da733-1441-4266-9504-408a8bf1fc7c" providerId="ADAL" clId="{E8174B41-5F3C-1749-B59F-4FB2B7242178}" dt="2023-02-19T21:40:31.229" v="1340" actId="27636"/>
        <pc:sldMkLst>
          <pc:docMk/>
          <pc:sldMk cId="670430232" sldId="276"/>
        </pc:sldMkLst>
        <pc:spChg chg="mod">
          <ac:chgData name="Elbek Bakiev" userId="0c7da733-1441-4266-9504-408a8bf1fc7c" providerId="ADAL" clId="{E8174B41-5F3C-1749-B59F-4FB2B7242178}" dt="2023-02-19T13:46:47.531" v="405" actId="20577"/>
          <ac:spMkLst>
            <pc:docMk/>
            <pc:sldMk cId="670430232" sldId="276"/>
            <ac:spMk id="2" creationId="{B82CB750-F46A-F1DE-2315-FE0D6ED0744F}"/>
          </ac:spMkLst>
        </pc:spChg>
        <pc:spChg chg="mod">
          <ac:chgData name="Elbek Bakiev" userId="0c7da733-1441-4266-9504-408a8bf1fc7c" providerId="ADAL" clId="{E8174B41-5F3C-1749-B59F-4FB2B7242178}" dt="2023-02-19T21:40:31.229" v="1340" actId="27636"/>
          <ac:spMkLst>
            <pc:docMk/>
            <pc:sldMk cId="670430232" sldId="276"/>
            <ac:spMk id="3" creationId="{F05A691D-0BF5-F319-19EA-A305863EB76B}"/>
          </ac:spMkLst>
        </pc:spChg>
        <pc:spChg chg="del mod">
          <ac:chgData name="Elbek Bakiev" userId="0c7da733-1441-4266-9504-408a8bf1fc7c" providerId="ADAL" clId="{E8174B41-5F3C-1749-B59F-4FB2B7242178}" dt="2023-02-19T13:24:34.247" v="188"/>
          <ac:spMkLst>
            <pc:docMk/>
            <pc:sldMk cId="670430232" sldId="276"/>
            <ac:spMk id="8" creationId="{C550FABF-7AC9-F074-9A9C-968CD85D6161}"/>
          </ac:spMkLst>
        </pc:spChg>
        <pc:spChg chg="add mod">
          <ac:chgData name="Elbek Bakiev" userId="0c7da733-1441-4266-9504-408a8bf1fc7c" providerId="ADAL" clId="{E8174B41-5F3C-1749-B59F-4FB2B7242178}" dt="2023-02-19T21:39:42.240" v="1333" actId="255"/>
          <ac:spMkLst>
            <pc:docMk/>
            <pc:sldMk cId="670430232" sldId="276"/>
            <ac:spMk id="9" creationId="{46EA6C8B-A018-B9CA-BE91-E0196664ED5C}"/>
          </ac:spMkLst>
        </pc:spChg>
        <pc:spChg chg="add del mod">
          <ac:chgData name="Elbek Bakiev" userId="0c7da733-1441-4266-9504-408a8bf1fc7c" providerId="ADAL" clId="{E8174B41-5F3C-1749-B59F-4FB2B7242178}" dt="2023-02-19T19:20:22.448" v="849"/>
          <ac:spMkLst>
            <pc:docMk/>
            <pc:sldMk cId="670430232" sldId="276"/>
            <ac:spMk id="10" creationId="{4CE60182-5767-BD26-591F-84BDF6401261}"/>
          </ac:spMkLst>
        </pc:spChg>
        <pc:spChg chg="add mod">
          <ac:chgData name="Elbek Bakiev" userId="0c7da733-1441-4266-9504-408a8bf1fc7c" providerId="ADAL" clId="{E8174B41-5F3C-1749-B59F-4FB2B7242178}" dt="2023-02-19T21:39:50.626" v="1334" actId="1076"/>
          <ac:spMkLst>
            <pc:docMk/>
            <pc:sldMk cId="670430232" sldId="276"/>
            <ac:spMk id="11" creationId="{78F798CC-30C0-8338-D254-522FE5696994}"/>
          </ac:spMkLst>
        </pc:spChg>
        <pc:picChg chg="del">
          <ac:chgData name="Elbek Bakiev" userId="0c7da733-1441-4266-9504-408a8bf1fc7c" providerId="ADAL" clId="{E8174B41-5F3C-1749-B59F-4FB2B7242178}" dt="2023-02-19T13:24:17.939" v="173" actId="21"/>
          <ac:picMkLst>
            <pc:docMk/>
            <pc:sldMk cId="670430232" sldId="276"/>
            <ac:picMk id="7" creationId="{7DBD2ACB-1462-27C0-E9A9-1EB6B586784C}"/>
          </ac:picMkLst>
        </pc:picChg>
      </pc:sldChg>
      <pc:sldChg chg="delSp modSp mod">
        <pc:chgData name="Elbek Bakiev" userId="0c7da733-1441-4266-9504-408a8bf1fc7c" providerId="ADAL" clId="{E8174B41-5F3C-1749-B59F-4FB2B7242178}" dt="2023-02-19T13:24:31.722" v="185"/>
        <pc:sldMkLst>
          <pc:docMk/>
          <pc:sldMk cId="4045045655" sldId="277"/>
        </pc:sldMkLst>
        <pc:spChg chg="mod">
          <ac:chgData name="Elbek Bakiev" userId="0c7da733-1441-4266-9504-408a8bf1fc7c" providerId="ADAL" clId="{E8174B41-5F3C-1749-B59F-4FB2B7242178}" dt="2023-02-19T13:24:30.897" v="183" actId="20577"/>
          <ac:spMkLst>
            <pc:docMk/>
            <pc:sldMk cId="4045045655" sldId="277"/>
            <ac:spMk id="2" creationId="{B82CB750-F46A-F1DE-2315-FE0D6ED0744F}"/>
          </ac:spMkLst>
        </pc:spChg>
        <pc:spChg chg="mod">
          <ac:chgData name="Elbek Bakiev" userId="0c7da733-1441-4266-9504-408a8bf1fc7c" providerId="ADAL" clId="{E8174B41-5F3C-1749-B59F-4FB2B7242178}" dt="2023-02-19T13:24:29.738" v="182" actId="20577"/>
          <ac:spMkLst>
            <pc:docMk/>
            <pc:sldMk cId="4045045655" sldId="277"/>
            <ac:spMk id="3" creationId="{F05A691D-0BF5-F319-19EA-A305863EB76B}"/>
          </ac:spMkLst>
        </pc:spChg>
        <pc:spChg chg="del mod">
          <ac:chgData name="Elbek Bakiev" userId="0c7da733-1441-4266-9504-408a8bf1fc7c" providerId="ADAL" clId="{E8174B41-5F3C-1749-B59F-4FB2B7242178}" dt="2023-02-19T13:24:31.722" v="185"/>
          <ac:spMkLst>
            <pc:docMk/>
            <pc:sldMk cId="4045045655" sldId="277"/>
            <ac:spMk id="9" creationId="{2F484AE4-A883-2489-EB66-0E65BE273AEC}"/>
          </ac:spMkLst>
        </pc:spChg>
        <pc:picChg chg="del">
          <ac:chgData name="Elbek Bakiev" userId="0c7da733-1441-4266-9504-408a8bf1fc7c" providerId="ADAL" clId="{E8174B41-5F3C-1749-B59F-4FB2B7242178}" dt="2023-02-19T13:24:26.675" v="180" actId="21"/>
          <ac:picMkLst>
            <pc:docMk/>
            <pc:sldMk cId="4045045655" sldId="277"/>
            <ac:picMk id="8" creationId="{944F281E-2A46-30A4-FF2A-FE215AD5FFCF}"/>
          </ac:picMkLst>
        </pc:picChg>
      </pc:sldChg>
      <pc:sldChg chg="delSp modSp mod">
        <pc:chgData name="Elbek Bakiev" userId="0c7da733-1441-4266-9504-408a8bf1fc7c" providerId="ADAL" clId="{E8174B41-5F3C-1749-B59F-4FB2B7242178}" dt="2023-02-19T13:24:41.609" v="194"/>
        <pc:sldMkLst>
          <pc:docMk/>
          <pc:sldMk cId="460199674" sldId="278"/>
        </pc:sldMkLst>
        <pc:spChg chg="mod">
          <ac:chgData name="Elbek Bakiev" userId="0c7da733-1441-4266-9504-408a8bf1fc7c" providerId="ADAL" clId="{E8174B41-5F3C-1749-B59F-4FB2B7242178}" dt="2023-02-19T13:24:36.677" v="190" actId="20577"/>
          <ac:spMkLst>
            <pc:docMk/>
            <pc:sldMk cId="460199674" sldId="278"/>
            <ac:spMk id="2" creationId="{B82CB750-F46A-F1DE-2315-FE0D6ED0744F}"/>
          </ac:spMkLst>
        </pc:spChg>
        <pc:spChg chg="del mod">
          <ac:chgData name="Elbek Bakiev" userId="0c7da733-1441-4266-9504-408a8bf1fc7c" providerId="ADAL" clId="{E8174B41-5F3C-1749-B59F-4FB2B7242178}" dt="2023-02-19T13:24:41.609" v="194"/>
          <ac:spMkLst>
            <pc:docMk/>
            <pc:sldMk cId="460199674" sldId="278"/>
            <ac:spMk id="3" creationId="{9EF2E865-3A6C-0C88-5624-9CDC49C88761}"/>
          </ac:spMkLst>
        </pc:spChg>
        <pc:picChg chg="del">
          <ac:chgData name="Elbek Bakiev" userId="0c7da733-1441-4266-9504-408a8bf1fc7c" providerId="ADAL" clId="{E8174B41-5F3C-1749-B59F-4FB2B7242178}" dt="2023-02-19T13:24:33.218" v="186" actId="21"/>
          <ac:picMkLst>
            <pc:docMk/>
            <pc:sldMk cId="460199674" sldId="278"/>
            <ac:picMk id="7" creationId="{F18FD249-2B9E-1A80-2FDC-81EA5BE675E8}"/>
          </ac:picMkLst>
        </pc:picChg>
      </pc:sldChg>
      <pc:sldChg chg="delSp modSp mod">
        <pc:chgData name="Elbek Bakiev" userId="0c7da733-1441-4266-9504-408a8bf1fc7c" providerId="ADAL" clId="{E8174B41-5F3C-1749-B59F-4FB2B7242178}" dt="2023-02-19T13:43:24.222" v="270" actId="21"/>
        <pc:sldMkLst>
          <pc:docMk/>
          <pc:sldMk cId="3226615190" sldId="279"/>
        </pc:sldMkLst>
        <pc:spChg chg="mod">
          <ac:chgData name="Elbek Bakiev" userId="0c7da733-1441-4266-9504-408a8bf1fc7c" providerId="ADAL" clId="{E8174B41-5F3C-1749-B59F-4FB2B7242178}" dt="2023-02-19T13:43:24.222" v="270" actId="21"/>
          <ac:spMkLst>
            <pc:docMk/>
            <pc:sldMk cId="3226615190" sldId="279"/>
            <ac:spMk id="6" creationId="{519E0442-A8E9-1E99-386A-8476D3364E60}"/>
          </ac:spMkLst>
        </pc:spChg>
        <pc:spChg chg="mod">
          <ac:chgData name="Elbek Bakiev" userId="0c7da733-1441-4266-9504-408a8bf1fc7c" providerId="ADAL" clId="{E8174B41-5F3C-1749-B59F-4FB2B7242178}" dt="2023-02-19T13:22:40.567" v="106" actId="20577"/>
          <ac:spMkLst>
            <pc:docMk/>
            <pc:sldMk cId="3226615190" sldId="279"/>
            <ac:spMk id="7" creationId="{8AC3B3E1-F13D-0A05-4B33-8794DEEA612B}"/>
          </ac:spMkLst>
        </pc:spChg>
        <pc:graphicFrameChg chg="del">
          <ac:chgData name="Elbek Bakiev" userId="0c7da733-1441-4266-9504-408a8bf1fc7c" providerId="ADAL" clId="{E8174B41-5F3C-1749-B59F-4FB2B7242178}" dt="2023-02-19T13:22:37.482" v="104" actId="21"/>
          <ac:graphicFrameMkLst>
            <pc:docMk/>
            <pc:sldMk cId="3226615190" sldId="279"/>
            <ac:graphicFrameMk id="2" creationId="{DC95E4C9-A8A4-543A-6B1D-300E6D963A2C}"/>
          </ac:graphicFrameMkLst>
        </pc:graphicFrameChg>
        <pc:picChg chg="del">
          <ac:chgData name="Elbek Bakiev" userId="0c7da733-1441-4266-9504-408a8bf1fc7c" providerId="ADAL" clId="{E8174B41-5F3C-1749-B59F-4FB2B7242178}" dt="2023-02-19T13:22:42.555" v="107" actId="21"/>
          <ac:picMkLst>
            <pc:docMk/>
            <pc:sldMk cId="3226615190" sldId="279"/>
            <ac:picMk id="1026" creationId="{4E726AD0-2B32-B047-8716-2ED53EECB2BD}"/>
          </ac:picMkLst>
        </pc:picChg>
      </pc:sldChg>
      <pc:sldChg chg="del">
        <pc:chgData name="Elbek Bakiev" userId="0c7da733-1441-4266-9504-408a8bf1fc7c" providerId="ADAL" clId="{E8174B41-5F3C-1749-B59F-4FB2B7242178}" dt="2023-02-19T13:25:45.382" v="235" actId="2696"/>
        <pc:sldMkLst>
          <pc:docMk/>
          <pc:sldMk cId="1987244776" sldId="280"/>
        </pc:sldMkLst>
      </pc:sldChg>
      <pc:sldChg chg="del">
        <pc:chgData name="Elbek Bakiev" userId="0c7da733-1441-4266-9504-408a8bf1fc7c" providerId="ADAL" clId="{E8174B41-5F3C-1749-B59F-4FB2B7242178}" dt="2023-02-19T13:25:39.685" v="234" actId="2696"/>
        <pc:sldMkLst>
          <pc:docMk/>
          <pc:sldMk cId="2514671968" sldId="281"/>
        </pc:sldMkLst>
      </pc:sldChg>
      <pc:sldChg chg="modSp mod modNotesTx">
        <pc:chgData name="Elbek Bakiev" userId="0c7da733-1441-4266-9504-408a8bf1fc7c" providerId="ADAL" clId="{E8174B41-5F3C-1749-B59F-4FB2B7242178}" dt="2023-02-19T13:27:58.278" v="242" actId="20577"/>
        <pc:sldMkLst>
          <pc:docMk/>
          <pc:sldMk cId="1379219028" sldId="282"/>
        </pc:sldMkLst>
        <pc:spChg chg="mod">
          <ac:chgData name="Elbek Bakiev" userId="0c7da733-1441-4266-9504-408a8bf1fc7c" providerId="ADAL" clId="{E8174B41-5F3C-1749-B59F-4FB2B7242178}" dt="2023-02-19T13:25:08.594" v="215" actId="20577"/>
          <ac:spMkLst>
            <pc:docMk/>
            <pc:sldMk cId="1379219028" sldId="282"/>
            <ac:spMk id="2" creationId="{B82CB750-F46A-F1DE-2315-FE0D6ED0744F}"/>
          </ac:spMkLst>
        </pc:spChg>
        <pc:spChg chg="mod">
          <ac:chgData name="Elbek Bakiev" userId="0c7da733-1441-4266-9504-408a8bf1fc7c" providerId="ADAL" clId="{E8174B41-5F3C-1749-B59F-4FB2B7242178}" dt="2023-02-19T13:25:06.856" v="214" actId="20577"/>
          <ac:spMkLst>
            <pc:docMk/>
            <pc:sldMk cId="1379219028" sldId="282"/>
            <ac:spMk id="3" creationId="{F05A691D-0BF5-F319-19EA-A305863EB76B}"/>
          </ac:spMkLst>
        </pc:spChg>
        <pc:spChg chg="mod">
          <ac:chgData name="Elbek Bakiev" userId="0c7da733-1441-4266-9504-408a8bf1fc7c" providerId="ADAL" clId="{E8174B41-5F3C-1749-B59F-4FB2B7242178}" dt="2023-02-19T13:25:04.756" v="213" actId="27636"/>
          <ac:spMkLst>
            <pc:docMk/>
            <pc:sldMk cId="1379219028" sldId="282"/>
            <ac:spMk id="7" creationId="{FD6CF552-8737-BA8C-E98F-2E5E42168948}"/>
          </ac:spMkLst>
        </pc:spChg>
      </pc:sldChg>
      <pc:sldChg chg="delSp modSp mod">
        <pc:chgData name="Elbek Bakiev" userId="0c7da733-1441-4266-9504-408a8bf1fc7c" providerId="ADAL" clId="{E8174B41-5F3C-1749-B59F-4FB2B7242178}" dt="2023-02-19T13:25:14.686" v="218" actId="20577"/>
        <pc:sldMkLst>
          <pc:docMk/>
          <pc:sldMk cId="2387499110" sldId="283"/>
        </pc:sldMkLst>
        <pc:spChg chg="mod">
          <ac:chgData name="Elbek Bakiev" userId="0c7da733-1441-4266-9504-408a8bf1fc7c" providerId="ADAL" clId="{E8174B41-5F3C-1749-B59F-4FB2B7242178}" dt="2023-02-19T13:25:14.686" v="218" actId="20577"/>
          <ac:spMkLst>
            <pc:docMk/>
            <pc:sldMk cId="2387499110" sldId="283"/>
            <ac:spMk id="2" creationId="{B82CB750-F46A-F1DE-2315-FE0D6ED0744F}"/>
          </ac:spMkLst>
        </pc:spChg>
        <pc:spChg chg="mod">
          <ac:chgData name="Elbek Bakiev" userId="0c7da733-1441-4266-9504-408a8bf1fc7c" providerId="ADAL" clId="{E8174B41-5F3C-1749-B59F-4FB2B7242178}" dt="2023-02-19T13:25:13.767" v="217" actId="20577"/>
          <ac:spMkLst>
            <pc:docMk/>
            <pc:sldMk cId="2387499110" sldId="283"/>
            <ac:spMk id="3" creationId="{F05A691D-0BF5-F319-19EA-A305863EB76B}"/>
          </ac:spMkLst>
        </pc:spChg>
        <pc:picChg chg="del">
          <ac:chgData name="Elbek Bakiev" userId="0c7da733-1441-4266-9504-408a8bf1fc7c" providerId="ADAL" clId="{E8174B41-5F3C-1749-B59F-4FB2B7242178}" dt="2023-02-19T13:25:12.741" v="216" actId="21"/>
          <ac:picMkLst>
            <pc:docMk/>
            <pc:sldMk cId="2387499110" sldId="283"/>
            <ac:picMk id="8" creationId="{D024BAC5-28D1-20B2-8162-B9ADE5CEE730}"/>
          </ac:picMkLst>
        </pc:picChg>
      </pc:sldChg>
      <pc:sldChg chg="addSp delSp modSp new mod modNotesTx">
        <pc:chgData name="Elbek Bakiev" userId="0c7da733-1441-4266-9504-408a8bf1fc7c" providerId="ADAL" clId="{E8174B41-5F3C-1749-B59F-4FB2B7242178}" dt="2023-02-19T15:47:21.763" v="694" actId="20577"/>
        <pc:sldMkLst>
          <pc:docMk/>
          <pc:sldMk cId="1981657822" sldId="284"/>
        </pc:sldMkLst>
        <pc:spChg chg="mod">
          <ac:chgData name="Elbek Bakiev" userId="0c7da733-1441-4266-9504-408a8bf1fc7c" providerId="ADAL" clId="{E8174B41-5F3C-1749-B59F-4FB2B7242178}" dt="2023-02-19T14:51:28.997" v="505"/>
          <ac:spMkLst>
            <pc:docMk/>
            <pc:sldMk cId="1981657822" sldId="284"/>
            <ac:spMk id="2" creationId="{A5E79354-8B77-4FC5-1BCF-97DA0FA4B8ED}"/>
          </ac:spMkLst>
        </pc:spChg>
        <pc:spChg chg="del mod">
          <ac:chgData name="Elbek Bakiev" userId="0c7da733-1441-4266-9504-408a8bf1fc7c" providerId="ADAL" clId="{E8174B41-5F3C-1749-B59F-4FB2B7242178}" dt="2023-02-19T15:08:06.007" v="508" actId="931"/>
          <ac:spMkLst>
            <pc:docMk/>
            <pc:sldMk cId="1981657822" sldId="284"/>
            <ac:spMk id="3" creationId="{EB703797-B865-DE39-B3C0-9DD44BEB690D}"/>
          </ac:spMkLst>
        </pc:spChg>
        <pc:spChg chg="add mod">
          <ac:chgData name="Elbek Bakiev" userId="0c7da733-1441-4266-9504-408a8bf1fc7c" providerId="ADAL" clId="{E8174B41-5F3C-1749-B59F-4FB2B7242178}" dt="2023-02-19T15:47:21.763" v="694" actId="20577"/>
          <ac:spMkLst>
            <pc:docMk/>
            <pc:sldMk cId="1981657822" sldId="284"/>
            <ac:spMk id="9" creationId="{AE4F4513-F12A-9ED0-0C7C-05A8CCF605B2}"/>
          </ac:spMkLst>
        </pc:spChg>
        <pc:picChg chg="add mod modCrop">
          <ac:chgData name="Elbek Bakiev" userId="0c7da733-1441-4266-9504-408a8bf1fc7c" providerId="ADAL" clId="{E8174B41-5F3C-1749-B59F-4FB2B7242178}" dt="2023-02-19T15:10:22.555" v="535" actId="1076"/>
          <ac:picMkLst>
            <pc:docMk/>
            <pc:sldMk cId="1981657822" sldId="284"/>
            <ac:picMk id="8" creationId="{1CE57806-1C75-5ABF-E3AB-DE604CE77EB3}"/>
          </ac:picMkLst>
        </pc:picChg>
      </pc:sldChg>
      <pc:sldChg chg="addSp delSp modSp new mod">
        <pc:chgData name="Elbek Bakiev" userId="0c7da733-1441-4266-9504-408a8bf1fc7c" providerId="ADAL" clId="{E8174B41-5F3C-1749-B59F-4FB2B7242178}" dt="2023-02-19T19:29:11.628" v="887" actId="20577"/>
        <pc:sldMkLst>
          <pc:docMk/>
          <pc:sldMk cId="2852539700" sldId="285"/>
        </pc:sldMkLst>
        <pc:spChg chg="mod">
          <ac:chgData name="Elbek Bakiev" userId="0c7da733-1441-4266-9504-408a8bf1fc7c" providerId="ADAL" clId="{E8174B41-5F3C-1749-B59F-4FB2B7242178}" dt="2023-02-19T15:35:31.524" v="637" actId="20577"/>
          <ac:spMkLst>
            <pc:docMk/>
            <pc:sldMk cId="2852539700" sldId="285"/>
            <ac:spMk id="2" creationId="{79600709-80C1-F590-B766-8CFAE7850A4F}"/>
          </ac:spMkLst>
        </pc:spChg>
        <pc:spChg chg="del mod">
          <ac:chgData name="Elbek Bakiev" userId="0c7da733-1441-4266-9504-408a8bf1fc7c" providerId="ADAL" clId="{E8174B41-5F3C-1749-B59F-4FB2B7242178}" dt="2023-02-19T15:41:41.585" v="639"/>
          <ac:spMkLst>
            <pc:docMk/>
            <pc:sldMk cId="2852539700" sldId="285"/>
            <ac:spMk id="3" creationId="{FC19582F-E1B8-D91C-7B39-8675EF510AA5}"/>
          </ac:spMkLst>
        </pc:spChg>
        <pc:spChg chg="add mod">
          <ac:chgData name="Elbek Bakiev" userId="0c7da733-1441-4266-9504-408a8bf1fc7c" providerId="ADAL" clId="{E8174B41-5F3C-1749-B59F-4FB2B7242178}" dt="2023-02-19T19:29:11.628" v="887" actId="20577"/>
          <ac:spMkLst>
            <pc:docMk/>
            <pc:sldMk cId="2852539700" sldId="285"/>
            <ac:spMk id="8" creationId="{0BA12CE4-F796-C8E7-86B0-AB23777D8CF8}"/>
          </ac:spMkLst>
        </pc:spChg>
        <pc:picChg chg="add mod">
          <ac:chgData name="Elbek Bakiev" userId="0c7da733-1441-4266-9504-408a8bf1fc7c" providerId="ADAL" clId="{E8174B41-5F3C-1749-B59F-4FB2B7242178}" dt="2023-02-19T15:50:37.236" v="767" actId="1076"/>
          <ac:picMkLst>
            <pc:docMk/>
            <pc:sldMk cId="2852539700" sldId="285"/>
            <ac:picMk id="7" creationId="{8EEB3499-AE5B-77EE-B466-FCBC9E4E61AE}"/>
          </ac:picMkLst>
        </pc:picChg>
      </pc:sldChg>
      <pc:sldChg chg="addSp delSp modSp mod delAnim modAnim">
        <pc:chgData name="Elbek Bakiev" userId="0c7da733-1441-4266-9504-408a8bf1fc7c" providerId="ADAL" clId="{E8174B41-5F3C-1749-B59F-4FB2B7242178}" dt="2023-02-19T21:38:48.210" v="1323" actId="1076"/>
        <pc:sldMkLst>
          <pc:docMk/>
          <pc:sldMk cId="3965213289" sldId="288"/>
        </pc:sldMkLst>
        <pc:spChg chg="mod">
          <ac:chgData name="Elbek Bakiev" userId="0c7da733-1441-4266-9504-408a8bf1fc7c" providerId="ADAL" clId="{E8174B41-5F3C-1749-B59F-4FB2B7242178}" dt="2023-02-19T21:37:14.828" v="1318" actId="1076"/>
          <ac:spMkLst>
            <pc:docMk/>
            <pc:sldMk cId="3965213289" sldId="288"/>
            <ac:spMk id="2" creationId="{B82CB750-F46A-F1DE-2315-FE0D6ED0744F}"/>
          </ac:spMkLst>
        </pc:spChg>
        <pc:spChg chg="del mod">
          <ac:chgData name="Elbek Bakiev" userId="0c7da733-1441-4266-9504-408a8bf1fc7c" providerId="ADAL" clId="{E8174B41-5F3C-1749-B59F-4FB2B7242178}" dt="2023-02-19T21:29:41.622" v="1313" actId="21"/>
          <ac:spMkLst>
            <pc:docMk/>
            <pc:sldMk cId="3965213289" sldId="288"/>
            <ac:spMk id="3" creationId="{F05A691D-0BF5-F319-19EA-A305863EB76B}"/>
          </ac:spMkLst>
        </pc:spChg>
        <pc:spChg chg="add mod">
          <ac:chgData name="Elbek Bakiev" userId="0c7da733-1441-4266-9504-408a8bf1fc7c" providerId="ADAL" clId="{E8174B41-5F3C-1749-B59F-4FB2B7242178}" dt="2023-02-19T21:38:48.210" v="1323" actId="1076"/>
          <ac:spMkLst>
            <pc:docMk/>
            <pc:sldMk cId="3965213289" sldId="288"/>
            <ac:spMk id="7" creationId="{6CD3B5BF-F46B-0237-E831-B37567A4A2CA}"/>
          </ac:spMkLst>
        </pc:spChg>
        <pc:spChg chg="add del mod">
          <ac:chgData name="Elbek Bakiev" userId="0c7da733-1441-4266-9504-408a8bf1fc7c" providerId="ADAL" clId="{E8174B41-5F3C-1749-B59F-4FB2B7242178}" dt="2023-02-19T21:29:45.846" v="1315" actId="21"/>
          <ac:spMkLst>
            <pc:docMk/>
            <pc:sldMk cId="3965213289" sldId="288"/>
            <ac:spMk id="10" creationId="{5DFB471F-0DC6-417A-B5B5-BFAA3907F37E}"/>
          </ac:spMkLst>
        </pc:spChg>
        <pc:spChg chg="del mod">
          <ac:chgData name="Elbek Bakiev" userId="0c7da733-1441-4266-9504-408a8bf1fc7c" providerId="ADAL" clId="{E8174B41-5F3C-1749-B59F-4FB2B7242178}" dt="2023-02-19T21:27:06.087" v="1290" actId="21"/>
          <ac:spMkLst>
            <pc:docMk/>
            <pc:sldMk cId="3965213289" sldId="288"/>
            <ac:spMk id="18" creationId="{DD6C58A4-75C6-829E-F47E-26C928F73C44}"/>
          </ac:spMkLst>
        </pc:spChg>
        <pc:spChg chg="del mod">
          <ac:chgData name="Elbek Bakiev" userId="0c7da733-1441-4266-9504-408a8bf1fc7c" providerId="ADAL" clId="{E8174B41-5F3C-1749-B59F-4FB2B7242178}" dt="2023-02-19T21:28:28.598" v="1309" actId="21"/>
          <ac:spMkLst>
            <pc:docMk/>
            <pc:sldMk cId="3965213289" sldId="288"/>
            <ac:spMk id="19" creationId="{48B4F262-AAAA-C45D-1BDB-EF52D65E679E}"/>
          </ac:spMkLst>
        </pc:spChg>
        <pc:picChg chg="mod">
          <ac:chgData name="Elbek Bakiev" userId="0c7da733-1441-4266-9504-408a8bf1fc7c" providerId="ADAL" clId="{E8174B41-5F3C-1749-B59F-4FB2B7242178}" dt="2023-02-19T18:49:36.969" v="797" actId="1076"/>
          <ac:picMkLst>
            <pc:docMk/>
            <pc:sldMk cId="3965213289" sldId="288"/>
            <ac:picMk id="8" creationId="{3FBF4C93-3DAE-C163-7A72-2A8C97286DDC}"/>
          </ac:picMkLst>
        </pc:picChg>
        <pc:picChg chg="mod">
          <ac:chgData name="Elbek Bakiev" userId="0c7da733-1441-4266-9504-408a8bf1fc7c" providerId="ADAL" clId="{E8174B41-5F3C-1749-B59F-4FB2B7242178}" dt="2023-02-19T18:49:29.285" v="795" actId="1076"/>
          <ac:picMkLst>
            <pc:docMk/>
            <pc:sldMk cId="3965213289" sldId="288"/>
            <ac:picMk id="15" creationId="{9784592F-7038-A404-2DE4-C6391DA76E1F}"/>
          </ac:picMkLst>
        </pc:picChg>
        <pc:picChg chg="mod">
          <ac:chgData name="Elbek Bakiev" userId="0c7da733-1441-4266-9504-408a8bf1fc7c" providerId="ADAL" clId="{E8174B41-5F3C-1749-B59F-4FB2B7242178}" dt="2023-02-19T18:46:07.126" v="789" actId="1076"/>
          <ac:picMkLst>
            <pc:docMk/>
            <pc:sldMk cId="3965213289" sldId="288"/>
            <ac:picMk id="17" creationId="{2B13D2D7-1902-B021-22FA-C00BED7DE6A9}"/>
          </ac:picMkLst>
        </pc:picChg>
      </pc:sldChg>
      <pc:sldChg chg="modSp mod">
        <pc:chgData name="Elbek Bakiev" userId="0c7da733-1441-4266-9504-408a8bf1fc7c" providerId="ADAL" clId="{E8174B41-5F3C-1749-B59F-4FB2B7242178}" dt="2023-02-19T22:27:55.832" v="1345" actId="27636"/>
        <pc:sldMkLst>
          <pc:docMk/>
          <pc:sldMk cId="3151928702" sldId="294"/>
        </pc:sldMkLst>
        <pc:spChg chg="mod">
          <ac:chgData name="Elbek Bakiev" userId="0c7da733-1441-4266-9504-408a8bf1fc7c" providerId="ADAL" clId="{E8174B41-5F3C-1749-B59F-4FB2B7242178}" dt="2023-02-19T22:27:55.832" v="1345" actId="27636"/>
          <ac:spMkLst>
            <pc:docMk/>
            <pc:sldMk cId="3151928702" sldId="294"/>
            <ac:spMk id="3" creationId="{F05A691D-0BF5-F319-19EA-A305863EB76B}"/>
          </ac:spMkLst>
        </pc:spChg>
      </pc:sldChg>
      <pc:sldChg chg="addSp delSp modSp mod modAnim">
        <pc:chgData name="Elbek Bakiev" userId="0c7da733-1441-4266-9504-408a8bf1fc7c" providerId="ADAL" clId="{E8174B41-5F3C-1749-B59F-4FB2B7242178}" dt="2023-02-19T22:38:49.158" v="1670" actId="1076"/>
        <pc:sldMkLst>
          <pc:docMk/>
          <pc:sldMk cId="7888234" sldId="295"/>
        </pc:sldMkLst>
        <pc:spChg chg="mod">
          <ac:chgData name="Elbek Bakiev" userId="0c7da733-1441-4266-9504-408a8bf1fc7c" providerId="ADAL" clId="{E8174B41-5F3C-1749-B59F-4FB2B7242178}" dt="2023-02-19T22:31:59.623" v="1364" actId="20577"/>
          <ac:spMkLst>
            <pc:docMk/>
            <pc:sldMk cId="7888234" sldId="295"/>
            <ac:spMk id="2" creationId="{B82CB750-F46A-F1DE-2315-FE0D6ED0744F}"/>
          </ac:spMkLst>
        </pc:spChg>
        <pc:spChg chg="add del mod">
          <ac:chgData name="Elbek Bakiev" userId="0c7da733-1441-4266-9504-408a8bf1fc7c" providerId="ADAL" clId="{E8174B41-5F3C-1749-B59F-4FB2B7242178}" dt="2023-02-19T22:30:49.808" v="1347"/>
          <ac:spMkLst>
            <pc:docMk/>
            <pc:sldMk cId="7888234" sldId="295"/>
            <ac:spMk id="9" creationId="{10DBF2B5-0E3D-9E62-8987-3B15D9AD6E83}"/>
          </ac:spMkLst>
        </pc:spChg>
        <pc:spChg chg="add del mod">
          <ac:chgData name="Elbek Bakiev" userId="0c7da733-1441-4266-9504-408a8bf1fc7c" providerId="ADAL" clId="{E8174B41-5F3C-1749-B59F-4FB2B7242178}" dt="2023-02-19T22:31:16.729" v="1349"/>
          <ac:spMkLst>
            <pc:docMk/>
            <pc:sldMk cId="7888234" sldId="295"/>
            <ac:spMk id="12" creationId="{7B1A507C-3FFB-3084-74A5-EF1833A30DD6}"/>
          </ac:spMkLst>
        </pc:spChg>
        <pc:spChg chg="add mod">
          <ac:chgData name="Elbek Bakiev" userId="0c7da733-1441-4266-9504-408a8bf1fc7c" providerId="ADAL" clId="{E8174B41-5F3C-1749-B59F-4FB2B7242178}" dt="2023-02-19T22:38:49.158" v="1670" actId="1076"/>
          <ac:spMkLst>
            <pc:docMk/>
            <pc:sldMk cId="7888234" sldId="295"/>
            <ac:spMk id="14" creationId="{4F41B76C-1AEC-C427-5F45-CEDD4C1C4D03}"/>
          </ac:spMkLst>
        </pc:spChg>
        <pc:picChg chg="del">
          <ac:chgData name="Elbek Bakiev" userId="0c7da733-1441-4266-9504-408a8bf1fc7c" providerId="ADAL" clId="{E8174B41-5F3C-1749-B59F-4FB2B7242178}" dt="2023-02-19T22:30:48.624" v="1346" actId="21"/>
          <ac:picMkLst>
            <pc:docMk/>
            <pc:sldMk cId="7888234" sldId="295"/>
            <ac:picMk id="8" creationId="{9B915FB6-F979-A23A-5E76-F60500A2A03D}"/>
          </ac:picMkLst>
        </pc:picChg>
        <pc:picChg chg="add del mod">
          <ac:chgData name="Elbek Bakiev" userId="0c7da733-1441-4266-9504-408a8bf1fc7c" providerId="ADAL" clId="{E8174B41-5F3C-1749-B59F-4FB2B7242178}" dt="2023-02-19T22:30:52.443" v="1348" actId="21"/>
          <ac:picMkLst>
            <pc:docMk/>
            <pc:sldMk cId="7888234" sldId="295"/>
            <ac:picMk id="10" creationId="{82CA62A9-0630-38C8-7DA0-6746550271BF}"/>
          </ac:picMkLst>
        </pc:picChg>
        <pc:picChg chg="add mod">
          <ac:chgData name="Elbek Bakiev" userId="0c7da733-1441-4266-9504-408a8bf1fc7c" providerId="ADAL" clId="{E8174B41-5F3C-1749-B59F-4FB2B7242178}" dt="2023-02-19T22:33:08.133" v="1374" actId="1076"/>
          <ac:picMkLst>
            <pc:docMk/>
            <pc:sldMk cId="7888234" sldId="295"/>
            <ac:picMk id="13" creationId="{13E1B95E-5FC2-34B8-F904-A20BB77AD653}"/>
          </ac:picMkLst>
        </pc:picChg>
      </pc:sldChg>
      <pc:sldChg chg="addSp modSp new mod">
        <pc:chgData name="Elbek Bakiev" userId="0c7da733-1441-4266-9504-408a8bf1fc7c" providerId="ADAL" clId="{E8174B41-5F3C-1749-B59F-4FB2B7242178}" dt="2023-02-19T20:31:33.659" v="1185" actId="1076"/>
        <pc:sldMkLst>
          <pc:docMk/>
          <pc:sldMk cId="2245278054" sldId="296"/>
        </pc:sldMkLst>
        <pc:spChg chg="mod">
          <ac:chgData name="Elbek Bakiev" userId="0c7da733-1441-4266-9504-408a8bf1fc7c" providerId="ADAL" clId="{E8174B41-5F3C-1749-B59F-4FB2B7242178}" dt="2023-02-19T20:08:44.094" v="1064" actId="20577"/>
          <ac:spMkLst>
            <pc:docMk/>
            <pc:sldMk cId="2245278054" sldId="296"/>
            <ac:spMk id="2" creationId="{7F13FFC0-0BD5-0AE8-C940-8D8ADB74BB9A}"/>
          </ac:spMkLst>
        </pc:spChg>
        <pc:spChg chg="mod">
          <ac:chgData name="Elbek Bakiev" userId="0c7da733-1441-4266-9504-408a8bf1fc7c" providerId="ADAL" clId="{E8174B41-5F3C-1749-B59F-4FB2B7242178}" dt="2023-02-19T20:31:33.659" v="1185" actId="1076"/>
          <ac:spMkLst>
            <pc:docMk/>
            <pc:sldMk cId="2245278054" sldId="296"/>
            <ac:spMk id="3" creationId="{819B6393-DEB8-E7AE-60D6-AE11DC07008F}"/>
          </ac:spMkLst>
        </pc:spChg>
        <pc:picChg chg="add mod">
          <ac:chgData name="Elbek Bakiev" userId="0c7da733-1441-4266-9504-408a8bf1fc7c" providerId="ADAL" clId="{E8174B41-5F3C-1749-B59F-4FB2B7242178}" dt="2023-02-19T20:29:57.288" v="1180" actId="14100"/>
          <ac:picMkLst>
            <pc:docMk/>
            <pc:sldMk cId="2245278054" sldId="296"/>
            <ac:picMk id="7" creationId="{FFB0CEB7-4F0E-490A-2544-A0CD48D3F55E}"/>
          </ac:picMkLst>
        </pc:picChg>
      </pc:sldChg>
      <pc:sldChg chg="addSp delSp modSp new mod">
        <pc:chgData name="Elbek Bakiev" userId="0c7da733-1441-4266-9504-408a8bf1fc7c" providerId="ADAL" clId="{E8174B41-5F3C-1749-B59F-4FB2B7242178}" dt="2023-02-19T20:43:42.841" v="1284" actId="1076"/>
        <pc:sldMkLst>
          <pc:docMk/>
          <pc:sldMk cId="3377430581" sldId="297"/>
        </pc:sldMkLst>
        <pc:spChg chg="mod">
          <ac:chgData name="Elbek Bakiev" userId="0c7da733-1441-4266-9504-408a8bf1fc7c" providerId="ADAL" clId="{E8174B41-5F3C-1749-B59F-4FB2B7242178}" dt="2023-02-19T20:08:56.251" v="1101" actId="20577"/>
          <ac:spMkLst>
            <pc:docMk/>
            <pc:sldMk cId="3377430581" sldId="297"/>
            <ac:spMk id="2" creationId="{59688DF2-03F3-A4AB-3F36-524F73B59182}"/>
          </ac:spMkLst>
        </pc:spChg>
        <pc:spChg chg="del mod">
          <ac:chgData name="Elbek Bakiev" userId="0c7da733-1441-4266-9504-408a8bf1fc7c" providerId="ADAL" clId="{E8174B41-5F3C-1749-B59F-4FB2B7242178}" dt="2023-02-19T20:09:12.685" v="1103"/>
          <ac:spMkLst>
            <pc:docMk/>
            <pc:sldMk cId="3377430581" sldId="297"/>
            <ac:spMk id="3" creationId="{653AA554-DEDC-AB46-D187-6A9DA829EC00}"/>
          </ac:spMkLst>
        </pc:spChg>
        <pc:spChg chg="add del mod">
          <ac:chgData name="Elbek Bakiev" userId="0c7da733-1441-4266-9504-408a8bf1fc7c" providerId="ADAL" clId="{E8174B41-5F3C-1749-B59F-4FB2B7242178}" dt="2023-02-19T20:22:44.029" v="1114"/>
          <ac:spMkLst>
            <pc:docMk/>
            <pc:sldMk cId="3377430581" sldId="297"/>
            <ac:spMk id="8" creationId="{B2697807-A89E-96CB-BA37-6FA92AD1EDD3}"/>
          </ac:spMkLst>
        </pc:spChg>
        <pc:spChg chg="add del mod">
          <ac:chgData name="Elbek Bakiev" userId="0c7da733-1441-4266-9504-408a8bf1fc7c" providerId="ADAL" clId="{E8174B41-5F3C-1749-B59F-4FB2B7242178}" dt="2023-02-19T20:38:07.414" v="1190"/>
          <ac:spMkLst>
            <pc:docMk/>
            <pc:sldMk cId="3377430581" sldId="297"/>
            <ac:spMk id="9" creationId="{0E348A70-AEBF-308C-4B65-AAA290A39772}"/>
          </ac:spMkLst>
        </pc:spChg>
        <pc:spChg chg="add mod">
          <ac:chgData name="Elbek Bakiev" userId="0c7da733-1441-4266-9504-408a8bf1fc7c" providerId="ADAL" clId="{E8174B41-5F3C-1749-B59F-4FB2B7242178}" dt="2023-02-19T20:43:42.841" v="1284" actId="1076"/>
          <ac:spMkLst>
            <pc:docMk/>
            <pc:sldMk cId="3377430581" sldId="297"/>
            <ac:spMk id="10" creationId="{DACB7453-78B4-3033-5656-94376446CEDA}"/>
          </ac:spMkLst>
        </pc:spChg>
        <pc:picChg chg="add mod">
          <ac:chgData name="Elbek Bakiev" userId="0c7da733-1441-4266-9504-408a8bf1fc7c" providerId="ADAL" clId="{E8174B41-5F3C-1749-B59F-4FB2B7242178}" dt="2023-02-19T20:30:02.822" v="1181" actId="1076"/>
          <ac:picMkLst>
            <pc:docMk/>
            <pc:sldMk cId="3377430581" sldId="297"/>
            <ac:picMk id="7" creationId="{7E724AF4-EBF9-2EDB-880F-7BFF5B1BEEDE}"/>
          </ac:picMkLst>
        </pc:picChg>
      </pc:sldChg>
      <pc:sldChg chg="modSp add mod">
        <pc:chgData name="Elbek Bakiev" userId="0c7da733-1441-4266-9504-408a8bf1fc7c" providerId="ADAL" clId="{E8174B41-5F3C-1749-B59F-4FB2B7242178}" dt="2023-02-19T21:38:53.098" v="1324" actId="1076"/>
        <pc:sldMkLst>
          <pc:docMk/>
          <pc:sldMk cId="4272563355" sldId="298"/>
        </pc:sldMkLst>
        <pc:spChg chg="mod">
          <ac:chgData name="Elbek Bakiev" userId="0c7da733-1441-4266-9504-408a8bf1fc7c" providerId="ADAL" clId="{E8174B41-5F3C-1749-B59F-4FB2B7242178}" dt="2023-02-19T21:38:53.098" v="1324" actId="1076"/>
          <ac:spMkLst>
            <pc:docMk/>
            <pc:sldMk cId="4272563355" sldId="298"/>
            <ac:spMk id="7" creationId="{6CD3B5BF-F46B-0237-E831-B37567A4A2CA}"/>
          </ac:spMkLst>
        </pc:spChg>
      </pc:sldChg>
      <pc:sldChg chg="new del">
        <pc:chgData name="Elbek Bakiev" userId="0c7da733-1441-4266-9504-408a8bf1fc7c" providerId="ADAL" clId="{E8174B41-5F3C-1749-B59F-4FB2B7242178}" dt="2023-02-19T20:08:27.293" v="1048" actId="2696"/>
        <pc:sldMkLst>
          <pc:docMk/>
          <pc:sldMk cId="4289768369" sldId="298"/>
        </pc:sldMkLst>
      </pc:sldChg>
      <pc:sldChg chg="addSp delSp modSp new mod modAnim">
        <pc:chgData name="Elbek Bakiev" userId="0c7da733-1441-4266-9504-408a8bf1fc7c" providerId="ADAL" clId="{E8174B41-5F3C-1749-B59F-4FB2B7242178}" dt="2023-02-19T22:44:22.903" v="1866" actId="20577"/>
        <pc:sldMkLst>
          <pc:docMk/>
          <pc:sldMk cId="1422886414" sldId="300"/>
        </pc:sldMkLst>
        <pc:spChg chg="mod">
          <ac:chgData name="Elbek Bakiev" userId="0c7da733-1441-4266-9504-408a8bf1fc7c" providerId="ADAL" clId="{E8174B41-5F3C-1749-B59F-4FB2B7242178}" dt="2023-02-19T22:32:19.400" v="1367"/>
          <ac:spMkLst>
            <pc:docMk/>
            <pc:sldMk cId="1422886414" sldId="300"/>
            <ac:spMk id="2" creationId="{B4079A07-4E41-A4AC-EA3B-5CF7D29EEEB3}"/>
          </ac:spMkLst>
        </pc:spChg>
        <pc:spChg chg="del">
          <ac:chgData name="Elbek Bakiev" userId="0c7da733-1441-4266-9504-408a8bf1fc7c" providerId="ADAL" clId="{E8174B41-5F3C-1749-B59F-4FB2B7242178}" dt="2023-02-19T22:32:10.260" v="1365"/>
          <ac:spMkLst>
            <pc:docMk/>
            <pc:sldMk cId="1422886414" sldId="300"/>
            <ac:spMk id="3" creationId="{7FE4C348-B3EF-00EE-94D0-6409F5A19E0E}"/>
          </ac:spMkLst>
        </pc:spChg>
        <pc:spChg chg="add del mod">
          <ac:chgData name="Elbek Bakiev" userId="0c7da733-1441-4266-9504-408a8bf1fc7c" providerId="ADAL" clId="{E8174B41-5F3C-1749-B59F-4FB2B7242178}" dt="2023-02-19T22:39:06.268" v="1675"/>
          <ac:spMkLst>
            <pc:docMk/>
            <pc:sldMk cId="1422886414" sldId="300"/>
            <ac:spMk id="8" creationId="{0036540F-0E9E-58EA-58EF-57CCB56019B3}"/>
          </ac:spMkLst>
        </pc:spChg>
        <pc:spChg chg="add mod">
          <ac:chgData name="Elbek Bakiev" userId="0c7da733-1441-4266-9504-408a8bf1fc7c" providerId="ADAL" clId="{E8174B41-5F3C-1749-B59F-4FB2B7242178}" dt="2023-02-19T22:44:22.903" v="1866" actId="20577"/>
          <ac:spMkLst>
            <pc:docMk/>
            <pc:sldMk cId="1422886414" sldId="300"/>
            <ac:spMk id="9" creationId="{745FCA0D-0339-9B1E-2650-96E0D1DB26EA}"/>
          </ac:spMkLst>
        </pc:spChg>
        <pc:picChg chg="add mod">
          <ac:chgData name="Elbek Bakiev" userId="0c7da733-1441-4266-9504-408a8bf1fc7c" providerId="ADAL" clId="{E8174B41-5F3C-1749-B59F-4FB2B7242178}" dt="2023-02-19T22:38:56.853" v="1672" actId="1076"/>
          <ac:picMkLst>
            <pc:docMk/>
            <pc:sldMk cId="1422886414" sldId="300"/>
            <ac:picMk id="7" creationId="{2B7280A6-C498-124D-DE18-8987F63ED03A}"/>
          </ac:picMkLst>
        </pc:picChg>
      </pc:sldChg>
      <pc:sldMasterChg chg="modSp mod">
        <pc:chgData name="Elbek Bakiev" userId="0c7da733-1441-4266-9504-408a8bf1fc7c" providerId="ADAL" clId="{E8174B41-5F3C-1749-B59F-4FB2B7242178}" dt="2023-02-19T13:23:57.769" v="167" actId="20577"/>
        <pc:sldMasterMkLst>
          <pc:docMk/>
          <pc:sldMasterMk cId="2308126324" sldId="2147483648"/>
        </pc:sldMasterMkLst>
        <pc:spChg chg="mod">
          <ac:chgData name="Elbek Bakiev" userId="0c7da733-1441-4266-9504-408a8bf1fc7c" providerId="ADAL" clId="{E8174B41-5F3C-1749-B59F-4FB2B7242178}" dt="2023-02-19T13:23:57.769" v="167" actId="20577"/>
          <ac:spMkLst>
            <pc:docMk/>
            <pc:sldMasterMk cId="2308126324" sldId="2147483648"/>
            <ac:spMk id="2" creationId="{B5F488F4-BBF3-BD8A-2249-0EE661C3DE50}"/>
          </ac:spMkLst>
        </pc:spChg>
      </pc:sldMasterChg>
      <pc:sldMasterChg chg="modSp mod">
        <pc:chgData name="Elbek Bakiev" userId="0c7da733-1441-4266-9504-408a8bf1fc7c" providerId="ADAL" clId="{E8174B41-5F3C-1749-B59F-4FB2B7242178}" dt="2023-02-19T12:39:32.487" v="78" actId="20577"/>
        <pc:sldMasterMkLst>
          <pc:docMk/>
          <pc:sldMasterMk cId="2308126324" sldId="2147483660"/>
        </pc:sldMasterMkLst>
        <pc:spChg chg="mod">
          <ac:chgData name="Elbek Bakiev" userId="0c7da733-1441-4266-9504-408a8bf1fc7c" providerId="ADAL" clId="{E8174B41-5F3C-1749-B59F-4FB2B7242178}" dt="2023-02-19T12:39:32.487" v="78" actId="20577"/>
          <ac:spMkLst>
            <pc:docMk/>
            <pc:sldMasterMk cId="2308126324" sldId="2147483660"/>
            <ac:spMk id="8" creationId="{45EAF2B8-083C-65B4-C1CE-3E47CEB12541}"/>
          </ac:spMkLst>
        </pc:spChg>
      </pc:sldMasterChg>
    </pc:docChg>
  </pc:docChgLst>
  <pc:docChgLst>
    <pc:chgData name="Bruno Hyska" userId="S::bruno.hyska001@stud.fh-dortmund.de::287a51a8-2b2a-418d-8d14-b71db88739d2" providerId="AD" clId="Web-{9A412B4E-14AB-42E9-A6DC-189C130A4C9A}"/>
    <pc:docChg chg="modSld">
      <pc:chgData name="Bruno Hyska" userId="S::bruno.hyska001@stud.fh-dortmund.de::287a51a8-2b2a-418d-8d14-b71db88739d2" providerId="AD" clId="Web-{9A412B4E-14AB-42E9-A6DC-189C130A4C9A}" dt="2023-01-11T23:43:47.803" v="21" actId="20577"/>
      <pc:docMkLst>
        <pc:docMk/>
      </pc:docMkLst>
      <pc:sldChg chg="modSp">
        <pc:chgData name="Bruno Hyska" userId="S::bruno.hyska001@stud.fh-dortmund.de::287a51a8-2b2a-418d-8d14-b71db88739d2" providerId="AD" clId="Web-{9A412B4E-14AB-42E9-A6DC-189C130A4C9A}" dt="2023-01-11T23:43:47.803" v="21" actId="20577"/>
        <pc:sldMkLst>
          <pc:docMk/>
          <pc:sldMk cId="843992283" sldId="273"/>
        </pc:sldMkLst>
        <pc:spChg chg="mod">
          <ac:chgData name="Bruno Hyska" userId="S::bruno.hyska001@stud.fh-dortmund.de::287a51a8-2b2a-418d-8d14-b71db88739d2" providerId="AD" clId="Web-{9A412B4E-14AB-42E9-A6DC-189C130A4C9A}" dt="2023-01-11T23:43:47.803" v="21" actId="20577"/>
          <ac:spMkLst>
            <pc:docMk/>
            <pc:sldMk cId="843992283" sldId="273"/>
            <ac:spMk id="10" creationId="{0026F3C9-B0B3-AE1E-93AB-675696CF95D4}"/>
          </ac:spMkLst>
        </pc:spChg>
      </pc:sldChg>
    </pc:docChg>
  </pc:docChgLst>
  <pc:docChgLst>
    <pc:chgData name="Elbek Bakiev" userId="S::elbek.bakiev001@stud.fh-dortmund.de::0c7da733-1441-4266-9504-408a8bf1fc7c" providerId="AD" clId="Web-{9DC57E74-F624-4337-9202-689CEA715ED1}"/>
    <pc:docChg chg="mod modSld">
      <pc:chgData name="Elbek Bakiev" userId="S::elbek.bakiev001@stud.fh-dortmund.de::0c7da733-1441-4266-9504-408a8bf1fc7c" providerId="AD" clId="Web-{9DC57E74-F624-4337-9202-689CEA715ED1}" dt="2023-01-12T12:16:31.655" v="4"/>
      <pc:docMkLst>
        <pc:docMk/>
      </pc:docMkLst>
      <pc:sldChg chg="delSp">
        <pc:chgData name="Elbek Bakiev" userId="S::elbek.bakiev001@stud.fh-dortmund.de::0c7da733-1441-4266-9504-408a8bf1fc7c" providerId="AD" clId="Web-{9DC57E74-F624-4337-9202-689CEA715ED1}" dt="2023-01-12T12:11:13.289" v="0"/>
        <pc:sldMkLst>
          <pc:docMk/>
          <pc:sldMk cId="2112511869" sldId="261"/>
        </pc:sldMkLst>
        <pc:spChg chg="del">
          <ac:chgData name="Elbek Bakiev" userId="S::elbek.bakiev001@stud.fh-dortmund.de::0c7da733-1441-4266-9504-408a8bf1fc7c" providerId="AD" clId="Web-{9DC57E74-F624-4337-9202-689CEA715ED1}" dt="2023-01-12T12:11:13.289" v="0"/>
          <ac:spMkLst>
            <pc:docMk/>
            <pc:sldMk cId="2112511869" sldId="261"/>
            <ac:spMk id="3" creationId="{4C031573-6E92-5C01-8840-7354221BA3A7}"/>
          </ac:spMkLst>
        </pc:spChg>
      </pc:sldChg>
      <pc:sldChg chg="modSp">
        <pc:chgData name="Elbek Bakiev" userId="S::elbek.bakiev001@stud.fh-dortmund.de::0c7da733-1441-4266-9504-408a8bf1fc7c" providerId="AD" clId="Web-{9DC57E74-F624-4337-9202-689CEA715ED1}" dt="2023-01-12T12:11:47.915" v="2" actId="1076"/>
        <pc:sldMkLst>
          <pc:docMk/>
          <pc:sldMk cId="919802374" sldId="266"/>
        </pc:sldMkLst>
        <pc:picChg chg="mod">
          <ac:chgData name="Elbek Bakiev" userId="S::elbek.bakiev001@stud.fh-dortmund.de::0c7da733-1441-4266-9504-408a8bf1fc7c" providerId="AD" clId="Web-{9DC57E74-F624-4337-9202-689CEA715ED1}" dt="2023-01-12T12:11:47.915" v="2" actId="1076"/>
          <ac:picMkLst>
            <pc:docMk/>
            <pc:sldMk cId="919802374" sldId="266"/>
            <ac:picMk id="8" creationId="{5FA5C5DE-515B-D769-8F2C-839A01B6D5F6}"/>
          </ac:picMkLst>
        </pc:picChg>
      </pc:sldChg>
      <pc:sldChg chg="modCm">
        <pc:chgData name="Elbek Bakiev" userId="S::elbek.bakiev001@stud.fh-dortmund.de::0c7da733-1441-4266-9504-408a8bf1fc7c" providerId="AD" clId="Web-{9DC57E74-F624-4337-9202-689CEA715ED1}" dt="2023-01-12T12:16:31.655" v="4"/>
        <pc:sldMkLst>
          <pc:docMk/>
          <pc:sldMk cId="1033949231" sldId="271"/>
        </pc:sldMkLst>
      </pc:sldChg>
    </pc:docChg>
  </pc:docChgLst>
  <pc:docChgLst>
    <pc:chgData name="Elbek Bakiev" userId="S::elbek.bakiev001@stud.fh-dortmund.de::0c7da733-1441-4266-9504-408a8bf1fc7c" providerId="AD" clId="Web-{85E9AD49-8778-4309-9A49-808362CFCE01}"/>
    <pc:docChg chg="addSld delSld modSld sldOrd">
      <pc:chgData name="Elbek Bakiev" userId="S::elbek.bakiev001@stud.fh-dortmund.de::0c7da733-1441-4266-9504-408a8bf1fc7c" providerId="AD" clId="Web-{85E9AD49-8778-4309-9A49-808362CFCE01}" dt="2023-01-13T12:00:15.273" v="468" actId="1076"/>
      <pc:docMkLst>
        <pc:docMk/>
      </pc:docMkLst>
      <pc:sldChg chg="addSp delSp modSp ord">
        <pc:chgData name="Elbek Bakiev" userId="S::elbek.bakiev001@stud.fh-dortmund.de::0c7da733-1441-4266-9504-408a8bf1fc7c" providerId="AD" clId="Web-{85E9AD49-8778-4309-9A49-808362CFCE01}" dt="2023-01-13T11:56:38.179" v="376" actId="20577"/>
        <pc:sldMkLst>
          <pc:docMk/>
          <pc:sldMk cId="919802374" sldId="266"/>
        </pc:sldMkLst>
        <pc:spChg chg="mod">
          <ac:chgData name="Elbek Bakiev" userId="S::elbek.bakiev001@stud.fh-dortmund.de::0c7da733-1441-4266-9504-408a8bf1fc7c" providerId="AD" clId="Web-{85E9AD49-8778-4309-9A49-808362CFCE01}" dt="2023-01-13T11:25:34.083" v="32" actId="20577"/>
          <ac:spMkLst>
            <pc:docMk/>
            <pc:sldMk cId="919802374" sldId="266"/>
            <ac:spMk id="2" creationId="{B82CB750-F46A-F1DE-2315-FE0D6ED0744F}"/>
          </ac:spMkLst>
        </pc:spChg>
        <pc:spChg chg="mod">
          <ac:chgData name="Elbek Bakiev" userId="S::elbek.bakiev001@stud.fh-dortmund.de::0c7da733-1441-4266-9504-408a8bf1fc7c" providerId="AD" clId="Web-{85E9AD49-8778-4309-9A49-808362CFCE01}" dt="2023-01-13T11:26:22.145" v="45" actId="20577"/>
          <ac:spMkLst>
            <pc:docMk/>
            <pc:sldMk cId="919802374" sldId="266"/>
            <ac:spMk id="3" creationId="{F05A691D-0BF5-F319-19EA-A305863EB76B}"/>
          </ac:spMkLst>
        </pc:spChg>
        <pc:spChg chg="add mod">
          <ac:chgData name="Elbek Bakiev" userId="S::elbek.bakiev001@stud.fh-dortmund.de::0c7da733-1441-4266-9504-408a8bf1fc7c" providerId="AD" clId="Web-{85E9AD49-8778-4309-9A49-808362CFCE01}" dt="2023-01-13T11:56:38.179" v="376" actId="20577"/>
          <ac:spMkLst>
            <pc:docMk/>
            <pc:sldMk cId="919802374" sldId="266"/>
            <ac:spMk id="10" creationId="{0D66E162-D1FF-46E3-334E-0E69437D4638}"/>
          </ac:spMkLst>
        </pc:spChg>
        <pc:picChg chg="add del mod">
          <ac:chgData name="Elbek Bakiev" userId="S::elbek.bakiev001@stud.fh-dortmund.de::0c7da733-1441-4266-9504-408a8bf1fc7c" providerId="AD" clId="Web-{85E9AD49-8778-4309-9A49-808362CFCE01}" dt="2023-01-13T11:24:39.442" v="25"/>
          <ac:picMkLst>
            <pc:docMk/>
            <pc:sldMk cId="919802374" sldId="266"/>
            <ac:picMk id="7" creationId="{ED929125-7D5A-8AF4-A7D5-063BF27B14F8}"/>
          </ac:picMkLst>
        </pc:picChg>
        <pc:picChg chg="del">
          <ac:chgData name="Elbek Bakiev" userId="S::elbek.bakiev001@stud.fh-dortmund.de::0c7da733-1441-4266-9504-408a8bf1fc7c" providerId="AD" clId="Web-{85E9AD49-8778-4309-9A49-808362CFCE01}" dt="2023-01-13T11:01:14.237" v="0"/>
          <ac:picMkLst>
            <pc:docMk/>
            <pc:sldMk cId="919802374" sldId="266"/>
            <ac:picMk id="8" creationId="{5FA5C5DE-515B-D769-8F2C-839A01B6D5F6}"/>
          </ac:picMkLst>
        </pc:picChg>
        <pc:picChg chg="add mod">
          <ac:chgData name="Elbek Bakiev" userId="S::elbek.bakiev001@stud.fh-dortmund.de::0c7da733-1441-4266-9504-408a8bf1fc7c" providerId="AD" clId="Web-{85E9AD49-8778-4309-9A49-808362CFCE01}" dt="2023-01-13T11:40:32.022" v="99" actId="1076"/>
          <ac:picMkLst>
            <pc:docMk/>
            <pc:sldMk cId="919802374" sldId="266"/>
            <ac:picMk id="9" creationId="{5E0C31EE-8781-7F31-2B51-B875F950AF8B}"/>
          </ac:picMkLst>
        </pc:picChg>
      </pc:sldChg>
      <pc:sldChg chg="addSp delSp modSp del">
        <pc:chgData name="Elbek Bakiev" userId="S::elbek.bakiev001@stud.fh-dortmund.de::0c7da733-1441-4266-9504-408a8bf1fc7c" providerId="AD" clId="Web-{85E9AD49-8778-4309-9A49-808362CFCE01}" dt="2023-01-13T11:26:32.114" v="47"/>
        <pc:sldMkLst>
          <pc:docMk/>
          <pc:sldMk cId="213196902" sldId="267"/>
        </pc:sldMkLst>
        <pc:picChg chg="del">
          <ac:chgData name="Elbek Bakiev" userId="S::elbek.bakiev001@stud.fh-dortmund.de::0c7da733-1441-4266-9504-408a8bf1fc7c" providerId="AD" clId="Web-{85E9AD49-8778-4309-9A49-808362CFCE01}" dt="2023-01-13T11:02:16.550" v="14"/>
          <ac:picMkLst>
            <pc:docMk/>
            <pc:sldMk cId="213196902" sldId="267"/>
            <ac:picMk id="8" creationId="{17787444-5250-EB1D-6502-2A000A67DFB8}"/>
          </ac:picMkLst>
        </pc:picChg>
        <pc:picChg chg="add del mod">
          <ac:chgData name="Elbek Bakiev" userId="S::elbek.bakiev001@stud.fh-dortmund.de::0c7da733-1441-4266-9504-408a8bf1fc7c" providerId="AD" clId="Web-{85E9AD49-8778-4309-9A49-808362CFCE01}" dt="2023-01-13T11:24:41.708" v="26"/>
          <ac:picMkLst>
            <pc:docMk/>
            <pc:sldMk cId="213196902" sldId="267"/>
            <ac:picMk id="9" creationId="{CDD1BCF0-CD43-1022-8B60-6AF4885F75D9}"/>
          </ac:picMkLst>
        </pc:picChg>
      </pc:sldChg>
      <pc:sldChg chg="addSp delSp modSp add replId">
        <pc:chgData name="Elbek Bakiev" userId="S::elbek.bakiev001@stud.fh-dortmund.de::0c7da733-1441-4266-9504-408a8bf1fc7c" providerId="AD" clId="Web-{85E9AD49-8778-4309-9A49-808362CFCE01}" dt="2023-01-13T11:56:31.789" v="373" actId="20577"/>
        <pc:sldMkLst>
          <pc:docMk/>
          <pc:sldMk cId="670430232" sldId="276"/>
        </pc:sldMkLst>
        <pc:spChg chg="mod">
          <ac:chgData name="Elbek Bakiev" userId="S::elbek.bakiev001@stud.fh-dortmund.de::0c7da733-1441-4266-9504-408a8bf1fc7c" providerId="AD" clId="Web-{85E9AD49-8778-4309-9A49-808362CFCE01}" dt="2023-01-13T11:29:43.146" v="75" actId="20577"/>
          <ac:spMkLst>
            <pc:docMk/>
            <pc:sldMk cId="670430232" sldId="276"/>
            <ac:spMk id="3" creationId="{F05A691D-0BF5-F319-19EA-A305863EB76B}"/>
          </ac:spMkLst>
        </pc:spChg>
        <pc:spChg chg="add mod">
          <ac:chgData name="Elbek Bakiev" userId="S::elbek.bakiev001@stud.fh-dortmund.de::0c7da733-1441-4266-9504-408a8bf1fc7c" providerId="AD" clId="Web-{85E9AD49-8778-4309-9A49-808362CFCE01}" dt="2023-01-13T11:56:31.789" v="373" actId="20577"/>
          <ac:spMkLst>
            <pc:docMk/>
            <pc:sldMk cId="670430232" sldId="276"/>
            <ac:spMk id="8" creationId="{C550FABF-7AC9-F074-9A9C-968CD85D6161}"/>
          </ac:spMkLst>
        </pc:spChg>
        <pc:picChg chg="add mod">
          <ac:chgData name="Elbek Bakiev" userId="S::elbek.bakiev001@stud.fh-dortmund.de::0c7da733-1441-4266-9504-408a8bf1fc7c" providerId="AD" clId="Web-{85E9AD49-8778-4309-9A49-808362CFCE01}" dt="2023-01-13T11:29:28.661" v="68" actId="1076"/>
          <ac:picMkLst>
            <pc:docMk/>
            <pc:sldMk cId="670430232" sldId="276"/>
            <ac:picMk id="7" creationId="{7DBD2ACB-1462-27C0-E9A9-1EB6B586784C}"/>
          </ac:picMkLst>
        </pc:picChg>
        <pc:picChg chg="del">
          <ac:chgData name="Elbek Bakiev" userId="S::elbek.bakiev001@stud.fh-dortmund.de::0c7da733-1441-4266-9504-408a8bf1fc7c" providerId="AD" clId="Web-{85E9AD49-8778-4309-9A49-808362CFCE01}" dt="2023-01-13T11:28:38.989" v="61"/>
          <ac:picMkLst>
            <pc:docMk/>
            <pc:sldMk cId="670430232" sldId="276"/>
            <ac:picMk id="9" creationId="{5E0C31EE-8781-7F31-2B51-B875F950AF8B}"/>
          </ac:picMkLst>
        </pc:picChg>
      </pc:sldChg>
      <pc:sldChg chg="delSp add del replId">
        <pc:chgData name="Elbek Bakiev" userId="S::elbek.bakiev001@stud.fh-dortmund.de::0c7da733-1441-4266-9504-408a8bf1fc7c" providerId="AD" clId="Web-{85E9AD49-8778-4309-9A49-808362CFCE01}" dt="2023-01-13T11:26:28.083" v="46"/>
        <pc:sldMkLst>
          <pc:docMk/>
          <pc:sldMk cId="3082293588" sldId="276"/>
        </pc:sldMkLst>
        <pc:picChg chg="del">
          <ac:chgData name="Elbek Bakiev" userId="S::elbek.bakiev001@stud.fh-dortmund.de::0c7da733-1441-4266-9504-408a8bf1fc7c" providerId="AD" clId="Web-{85E9AD49-8778-4309-9A49-808362CFCE01}" dt="2023-01-13T11:24:44.130" v="27"/>
          <ac:picMkLst>
            <pc:docMk/>
            <pc:sldMk cId="3082293588" sldId="276"/>
            <ac:picMk id="9" creationId="{CDD1BCF0-CD43-1022-8B60-6AF4885F75D9}"/>
          </ac:picMkLst>
        </pc:picChg>
      </pc:sldChg>
      <pc:sldChg chg="addSp delSp modSp add replId">
        <pc:chgData name="Elbek Bakiev" userId="S::elbek.bakiev001@stud.fh-dortmund.de::0c7da733-1441-4266-9504-408a8bf1fc7c" providerId="AD" clId="Web-{85E9AD49-8778-4309-9A49-808362CFCE01}" dt="2023-01-13T11:59:54.180" v="467" actId="14100"/>
        <pc:sldMkLst>
          <pc:docMk/>
          <pc:sldMk cId="4045045655" sldId="277"/>
        </pc:sldMkLst>
        <pc:spChg chg="mod">
          <ac:chgData name="Elbek Bakiev" userId="S::elbek.bakiev001@stud.fh-dortmund.de::0c7da733-1441-4266-9504-408a8bf1fc7c" providerId="AD" clId="Web-{85E9AD49-8778-4309-9A49-808362CFCE01}" dt="2023-01-13T11:29:52.958" v="80" actId="20577"/>
          <ac:spMkLst>
            <pc:docMk/>
            <pc:sldMk cId="4045045655" sldId="277"/>
            <ac:spMk id="3" creationId="{F05A691D-0BF5-F319-19EA-A305863EB76B}"/>
          </ac:spMkLst>
        </pc:spChg>
        <pc:spChg chg="add mod">
          <ac:chgData name="Elbek Bakiev" userId="S::elbek.bakiev001@stud.fh-dortmund.de::0c7da733-1441-4266-9504-408a8bf1fc7c" providerId="AD" clId="Web-{85E9AD49-8778-4309-9A49-808362CFCE01}" dt="2023-01-13T11:59:54.180" v="467" actId="14100"/>
          <ac:spMkLst>
            <pc:docMk/>
            <pc:sldMk cId="4045045655" sldId="277"/>
            <ac:spMk id="9" creationId="{2F484AE4-A883-2489-EB66-0E65BE273AEC}"/>
          </ac:spMkLst>
        </pc:spChg>
        <pc:picChg chg="del">
          <ac:chgData name="Elbek Bakiev" userId="S::elbek.bakiev001@stud.fh-dortmund.de::0c7da733-1441-4266-9504-408a8bf1fc7c" providerId="AD" clId="Web-{85E9AD49-8778-4309-9A49-808362CFCE01}" dt="2023-01-13T11:29:56.755" v="81"/>
          <ac:picMkLst>
            <pc:docMk/>
            <pc:sldMk cId="4045045655" sldId="277"/>
            <ac:picMk id="7" creationId="{7DBD2ACB-1462-27C0-E9A9-1EB6B586784C}"/>
          </ac:picMkLst>
        </pc:picChg>
        <pc:picChg chg="add mod">
          <ac:chgData name="Elbek Bakiev" userId="S::elbek.bakiev001@stud.fh-dortmund.de::0c7da733-1441-4266-9504-408a8bf1fc7c" providerId="AD" clId="Web-{85E9AD49-8778-4309-9A49-808362CFCE01}" dt="2023-01-13T11:59:32.930" v="459" actId="1076"/>
          <ac:picMkLst>
            <pc:docMk/>
            <pc:sldMk cId="4045045655" sldId="277"/>
            <ac:picMk id="8" creationId="{944F281E-2A46-30A4-FF2A-FE215AD5FFCF}"/>
          </ac:picMkLst>
        </pc:picChg>
      </pc:sldChg>
      <pc:sldChg chg="addSp delSp modSp add replId">
        <pc:chgData name="Elbek Bakiev" userId="S::elbek.bakiev001@stud.fh-dortmund.de::0c7da733-1441-4266-9504-408a8bf1fc7c" providerId="AD" clId="Web-{85E9AD49-8778-4309-9A49-808362CFCE01}" dt="2023-01-13T12:00:15.273" v="468" actId="1076"/>
        <pc:sldMkLst>
          <pc:docMk/>
          <pc:sldMk cId="460199674" sldId="278"/>
        </pc:sldMkLst>
        <pc:spChg chg="del mod">
          <ac:chgData name="Elbek Bakiev" userId="S::elbek.bakiev001@stud.fh-dortmund.de::0c7da733-1441-4266-9504-408a8bf1fc7c" providerId="AD" clId="Web-{85E9AD49-8778-4309-9A49-808362CFCE01}" dt="2023-01-13T11:33:16.412" v="89"/>
          <ac:spMkLst>
            <pc:docMk/>
            <pc:sldMk cId="460199674" sldId="278"/>
            <ac:spMk id="3" creationId="{F05A691D-0BF5-F319-19EA-A305863EB76B}"/>
          </ac:spMkLst>
        </pc:spChg>
        <pc:picChg chg="add mod">
          <ac:chgData name="Elbek Bakiev" userId="S::elbek.bakiev001@stud.fh-dortmund.de::0c7da733-1441-4266-9504-408a8bf1fc7c" providerId="AD" clId="Web-{85E9AD49-8778-4309-9A49-808362CFCE01}" dt="2023-01-13T12:00:15.273" v="468" actId="1076"/>
          <ac:picMkLst>
            <pc:docMk/>
            <pc:sldMk cId="460199674" sldId="278"/>
            <ac:picMk id="7" creationId="{F18FD249-2B9E-1A80-2FDC-81EA5BE675E8}"/>
          </ac:picMkLst>
        </pc:picChg>
        <pc:picChg chg="del">
          <ac:chgData name="Elbek Bakiev" userId="S::elbek.bakiev001@stud.fh-dortmund.de::0c7da733-1441-4266-9504-408a8bf1fc7c" providerId="AD" clId="Web-{85E9AD49-8778-4309-9A49-808362CFCE01}" dt="2023-01-13T11:33:11.927" v="88"/>
          <ac:picMkLst>
            <pc:docMk/>
            <pc:sldMk cId="460199674" sldId="278"/>
            <ac:picMk id="8" creationId="{944F281E-2A46-30A4-FF2A-FE215AD5FFCF}"/>
          </ac:picMkLst>
        </pc:picChg>
      </pc:sldChg>
    </pc:docChg>
  </pc:docChgLst>
  <pc:docChgLst>
    <pc:chgData name="Elbek Bakiev" userId="S::elbek.bakiev001@stud.fh-dortmund.de::0c7da733-1441-4266-9504-408a8bf1fc7c" providerId="AD" clId="Web-{F71F9063-3A3B-4C0B-B760-5AD8769FA536}"/>
    <pc:docChg chg="modSld">
      <pc:chgData name="Elbek Bakiev" userId="S::elbek.bakiev001@stud.fh-dortmund.de::0c7da733-1441-4266-9504-408a8bf1fc7c" providerId="AD" clId="Web-{F71F9063-3A3B-4C0B-B760-5AD8769FA536}" dt="2023-01-17T09:19:47.395" v="17"/>
      <pc:docMkLst>
        <pc:docMk/>
      </pc:docMkLst>
      <pc:sldChg chg="modNotes">
        <pc:chgData name="Elbek Bakiev" userId="S::elbek.bakiev001@stud.fh-dortmund.de::0c7da733-1441-4266-9504-408a8bf1fc7c" providerId="AD" clId="Web-{F71F9063-3A3B-4C0B-B760-5AD8769FA536}" dt="2023-01-17T09:19:47.395" v="17"/>
        <pc:sldMkLst>
          <pc:docMk/>
          <pc:sldMk cId="3795173824" sldId="260"/>
        </pc:sldMkLst>
      </pc:sldChg>
      <pc:sldChg chg="modNotes">
        <pc:chgData name="Elbek Bakiev" userId="S::elbek.bakiev001@stud.fh-dortmund.de::0c7da733-1441-4266-9504-408a8bf1fc7c" providerId="AD" clId="Web-{F71F9063-3A3B-4C0B-B760-5AD8769FA536}" dt="2023-01-17T09:06:13.368" v="8"/>
        <pc:sldMkLst>
          <pc:docMk/>
          <pc:sldMk cId="919802374" sldId="266"/>
        </pc:sldMkLst>
      </pc:sldChg>
      <pc:sldChg chg="modNotes">
        <pc:chgData name="Elbek Bakiev" userId="S::elbek.bakiev001@stud.fh-dortmund.de::0c7da733-1441-4266-9504-408a8bf1fc7c" providerId="AD" clId="Web-{F71F9063-3A3B-4C0B-B760-5AD8769FA536}" dt="2023-01-17T09:06:24.727" v="10"/>
        <pc:sldMkLst>
          <pc:docMk/>
          <pc:sldMk cId="670430232" sldId="276"/>
        </pc:sldMkLst>
      </pc:sldChg>
      <pc:sldChg chg="modNotes">
        <pc:chgData name="Elbek Bakiev" userId="S::elbek.bakiev001@stud.fh-dortmund.de::0c7da733-1441-4266-9504-408a8bf1fc7c" providerId="AD" clId="Web-{F71F9063-3A3B-4C0B-B760-5AD8769FA536}" dt="2023-01-17T09:11:36.882" v="12"/>
        <pc:sldMkLst>
          <pc:docMk/>
          <pc:sldMk cId="4045045655" sldId="277"/>
        </pc:sldMkLst>
      </pc:sldChg>
    </pc:docChg>
  </pc:docChgLst>
  <pc:docChgLst>
    <pc:chgData name="Elbek Bakiev" userId="S::elbek.bakiev001@stud.fh-dortmund.de::0c7da733-1441-4266-9504-408a8bf1fc7c" providerId="AD" clId="Web-{F2D71966-D37D-461F-9C38-1AA234691682}"/>
    <pc:docChg chg="modSld">
      <pc:chgData name="Elbek Bakiev" userId="S::elbek.bakiev001@stud.fh-dortmund.de::0c7da733-1441-4266-9504-408a8bf1fc7c" providerId="AD" clId="Web-{F2D71966-D37D-461F-9C38-1AA234691682}" dt="2023-01-14T16:07:29.849" v="178"/>
      <pc:docMkLst>
        <pc:docMk/>
      </pc:docMkLst>
      <pc:sldChg chg="modSp modCm">
        <pc:chgData name="Elbek Bakiev" userId="S::elbek.bakiev001@stud.fh-dortmund.de::0c7da733-1441-4266-9504-408a8bf1fc7c" providerId="AD" clId="Web-{F2D71966-D37D-461F-9C38-1AA234691682}" dt="2023-01-14T16:07:27.130" v="177"/>
        <pc:sldMkLst>
          <pc:docMk/>
          <pc:sldMk cId="3485174888" sldId="257"/>
        </pc:sldMkLst>
        <pc:spChg chg="mod">
          <ac:chgData name="Elbek Bakiev" userId="S::elbek.bakiev001@stud.fh-dortmund.de::0c7da733-1441-4266-9504-408a8bf1fc7c" providerId="AD" clId="Web-{F2D71966-D37D-461F-9C38-1AA234691682}" dt="2023-01-14T15:45:12.354" v="8" actId="20577"/>
          <ac:spMkLst>
            <pc:docMk/>
            <pc:sldMk cId="3485174888" sldId="257"/>
            <ac:spMk id="7" creationId="{8AC3B3E1-F13D-0A05-4B33-8794DEEA612B}"/>
          </ac:spMkLst>
        </pc:spChg>
        <pc:picChg chg="mod">
          <ac:chgData name="Elbek Bakiev" userId="S::elbek.bakiev001@stud.fh-dortmund.de::0c7da733-1441-4266-9504-408a8bf1fc7c" providerId="AD" clId="Web-{F2D71966-D37D-461F-9C38-1AA234691682}" dt="2023-01-14T15:47:59.010" v="35" actId="1076"/>
          <ac:picMkLst>
            <pc:docMk/>
            <pc:sldMk cId="3485174888" sldId="257"/>
            <ac:picMk id="1026" creationId="{4E726AD0-2B32-B047-8716-2ED53EECB2BD}"/>
          </ac:picMkLst>
        </pc:picChg>
      </pc:sldChg>
      <pc:sldChg chg="modSp">
        <pc:chgData name="Elbek Bakiev" userId="S::elbek.bakiev001@stud.fh-dortmund.de::0c7da733-1441-4266-9504-408a8bf1fc7c" providerId="AD" clId="Web-{F2D71966-D37D-461F-9C38-1AA234691682}" dt="2023-01-14T15:48:55.588" v="41" actId="1076"/>
        <pc:sldMkLst>
          <pc:docMk/>
          <pc:sldMk cId="2719187844" sldId="259"/>
        </pc:sldMkLst>
        <pc:spChg chg="mod">
          <ac:chgData name="Elbek Bakiev" userId="S::elbek.bakiev001@stud.fh-dortmund.de::0c7da733-1441-4266-9504-408a8bf1fc7c" providerId="AD" clId="Web-{F2D71966-D37D-461F-9C38-1AA234691682}" dt="2023-01-14T15:48:30.385" v="39" actId="14100"/>
          <ac:spMkLst>
            <pc:docMk/>
            <pc:sldMk cId="2719187844" sldId="259"/>
            <ac:spMk id="7" creationId="{8AC3B3E1-F13D-0A05-4B33-8794DEEA612B}"/>
          </ac:spMkLst>
        </pc:spChg>
        <pc:graphicFrameChg chg="mod modGraphic">
          <ac:chgData name="Elbek Bakiev" userId="S::elbek.bakiev001@stud.fh-dortmund.de::0c7da733-1441-4266-9504-408a8bf1fc7c" providerId="AD" clId="Web-{F2D71966-D37D-461F-9C38-1AA234691682}" dt="2023-01-14T15:48:55.588" v="41" actId="1076"/>
          <ac:graphicFrameMkLst>
            <pc:docMk/>
            <pc:sldMk cId="2719187844" sldId="259"/>
            <ac:graphicFrameMk id="10" creationId="{3199B69D-580A-500B-5D61-AB30291A80C1}"/>
          </ac:graphicFrameMkLst>
        </pc:graphicFrameChg>
      </pc:sldChg>
      <pc:sldChg chg="modSp">
        <pc:chgData name="Elbek Bakiev" userId="S::elbek.bakiev001@stud.fh-dortmund.de::0c7da733-1441-4266-9504-408a8bf1fc7c" providerId="AD" clId="Web-{F2D71966-D37D-461F-9C38-1AA234691682}" dt="2023-01-14T15:49:05.197" v="45" actId="20577"/>
        <pc:sldMkLst>
          <pc:docMk/>
          <pc:sldMk cId="3795173824" sldId="260"/>
        </pc:sldMkLst>
        <pc:spChg chg="mod">
          <ac:chgData name="Elbek Bakiev" userId="S::elbek.bakiev001@stud.fh-dortmund.de::0c7da733-1441-4266-9504-408a8bf1fc7c" providerId="AD" clId="Web-{F2D71966-D37D-461F-9C38-1AA234691682}" dt="2023-01-14T15:49:05.197" v="45" actId="20577"/>
          <ac:spMkLst>
            <pc:docMk/>
            <pc:sldMk cId="3795173824" sldId="260"/>
            <ac:spMk id="7" creationId="{8AC3B3E1-F13D-0A05-4B33-8794DEEA612B}"/>
          </ac:spMkLst>
        </pc:spChg>
      </pc:sldChg>
      <pc:sldChg chg="modSp">
        <pc:chgData name="Elbek Bakiev" userId="S::elbek.bakiev001@stud.fh-dortmund.de::0c7da733-1441-4266-9504-408a8bf1fc7c" providerId="AD" clId="Web-{F2D71966-D37D-461F-9C38-1AA234691682}" dt="2023-01-14T16:01:22.069" v="171" actId="1076"/>
        <pc:sldMkLst>
          <pc:docMk/>
          <pc:sldMk cId="2493691381" sldId="262"/>
        </pc:sldMkLst>
        <pc:spChg chg="mod">
          <ac:chgData name="Elbek Bakiev" userId="S::elbek.bakiev001@stud.fh-dortmund.de::0c7da733-1441-4266-9504-408a8bf1fc7c" providerId="AD" clId="Web-{F2D71966-D37D-461F-9C38-1AA234691682}" dt="2023-01-14T15:57:25.023" v="167" actId="20577"/>
          <ac:spMkLst>
            <pc:docMk/>
            <pc:sldMk cId="2493691381" sldId="262"/>
            <ac:spMk id="3" creationId="{F05A691D-0BF5-F319-19EA-A305863EB76B}"/>
          </ac:spMkLst>
        </pc:spChg>
        <pc:picChg chg="mod">
          <ac:chgData name="Elbek Bakiev" userId="S::elbek.bakiev001@stud.fh-dortmund.de::0c7da733-1441-4266-9504-408a8bf1fc7c" providerId="AD" clId="Web-{F2D71966-D37D-461F-9C38-1AA234691682}" dt="2023-01-14T16:01:22.069" v="171" actId="1076"/>
          <ac:picMkLst>
            <pc:docMk/>
            <pc:sldMk cId="2493691381" sldId="262"/>
            <ac:picMk id="8" creationId="{D024BAC5-28D1-20B2-8162-B9ADE5CEE730}"/>
          </ac:picMkLst>
        </pc:picChg>
      </pc:sldChg>
      <pc:sldChg chg="modSp modCm">
        <pc:chgData name="Elbek Bakiev" userId="S::elbek.bakiev001@stud.fh-dortmund.de::0c7da733-1441-4266-9504-408a8bf1fc7c" providerId="AD" clId="Web-{F2D71966-D37D-461F-9C38-1AA234691682}" dt="2023-01-14T16:07:29.849" v="178"/>
        <pc:sldMkLst>
          <pc:docMk/>
          <pc:sldMk cId="2496960898" sldId="264"/>
        </pc:sldMkLst>
        <pc:spChg chg="mod">
          <ac:chgData name="Elbek Bakiev" userId="S::elbek.bakiev001@stud.fh-dortmund.de::0c7da733-1441-4266-9504-408a8bf1fc7c" providerId="AD" clId="Web-{F2D71966-D37D-461F-9C38-1AA234691682}" dt="2023-01-14T15:49:31.978" v="47" actId="20577"/>
          <ac:spMkLst>
            <pc:docMk/>
            <pc:sldMk cId="2496960898" sldId="264"/>
            <ac:spMk id="3" creationId="{4C031573-6E92-5C01-8840-7354221BA3A7}"/>
          </ac:spMkLst>
        </pc:spChg>
        <pc:picChg chg="mod">
          <ac:chgData name="Elbek Bakiev" userId="S::elbek.bakiev001@stud.fh-dortmund.de::0c7da733-1441-4266-9504-408a8bf1fc7c" providerId="AD" clId="Web-{F2D71966-D37D-461F-9C38-1AA234691682}" dt="2023-01-14T15:50:16.978" v="50"/>
          <ac:picMkLst>
            <pc:docMk/>
            <pc:sldMk cId="2496960898" sldId="264"/>
            <ac:picMk id="8" creationId="{A5C1B867-B2EF-2D10-BD18-73D6ADE87100}"/>
          </ac:picMkLst>
        </pc:picChg>
      </pc:sldChg>
      <pc:sldChg chg="modSp">
        <pc:chgData name="Elbek Bakiev" userId="S::elbek.bakiev001@stud.fh-dortmund.de::0c7da733-1441-4266-9504-408a8bf1fc7c" providerId="AD" clId="Web-{F2D71966-D37D-461F-9C38-1AA234691682}" dt="2023-01-14T15:52:01.618" v="63"/>
        <pc:sldMkLst>
          <pc:docMk/>
          <pc:sldMk cId="919802374" sldId="266"/>
        </pc:sldMkLst>
        <pc:picChg chg="mod">
          <ac:chgData name="Elbek Bakiev" userId="S::elbek.bakiev001@stud.fh-dortmund.de::0c7da733-1441-4266-9504-408a8bf1fc7c" providerId="AD" clId="Web-{F2D71966-D37D-461F-9C38-1AA234691682}" dt="2023-01-14T15:52:01.618" v="63"/>
          <ac:picMkLst>
            <pc:docMk/>
            <pc:sldMk cId="919802374" sldId="266"/>
            <ac:picMk id="9" creationId="{5E0C31EE-8781-7F31-2B51-B875F950AF8B}"/>
          </ac:picMkLst>
        </pc:picChg>
      </pc:sldChg>
      <pc:sldChg chg="modSp">
        <pc:chgData name="Elbek Bakiev" userId="S::elbek.bakiev001@stud.fh-dortmund.de::0c7da733-1441-4266-9504-408a8bf1fc7c" providerId="AD" clId="Web-{F2D71966-D37D-461F-9C38-1AA234691682}" dt="2023-01-14T16:01:10.398" v="170" actId="20577"/>
        <pc:sldMkLst>
          <pc:docMk/>
          <pc:sldMk cId="3278146946" sldId="268"/>
        </pc:sldMkLst>
        <pc:spChg chg="mod">
          <ac:chgData name="Elbek Bakiev" userId="S::elbek.bakiev001@stud.fh-dortmund.de::0c7da733-1441-4266-9504-408a8bf1fc7c" providerId="AD" clId="Web-{F2D71966-D37D-461F-9C38-1AA234691682}" dt="2023-01-14T16:01:10.398" v="170" actId="20577"/>
          <ac:spMkLst>
            <pc:docMk/>
            <pc:sldMk cId="3278146946" sldId="268"/>
            <ac:spMk id="3" creationId="{F05A691D-0BF5-F319-19EA-A305863EB76B}"/>
          </ac:spMkLst>
        </pc:spChg>
      </pc:sldChg>
      <pc:sldChg chg="modSp">
        <pc:chgData name="Elbek Bakiev" userId="S::elbek.bakiev001@stud.fh-dortmund.de::0c7da733-1441-4266-9504-408a8bf1fc7c" providerId="AD" clId="Web-{F2D71966-D37D-461F-9C38-1AA234691682}" dt="2023-01-14T15:51:43.353" v="62" actId="20577"/>
        <pc:sldMkLst>
          <pc:docMk/>
          <pc:sldMk cId="799484014" sldId="272"/>
        </pc:sldMkLst>
        <pc:spChg chg="mod">
          <ac:chgData name="Elbek Bakiev" userId="S::elbek.bakiev001@stud.fh-dortmund.de::0c7da733-1441-4266-9504-408a8bf1fc7c" providerId="AD" clId="Web-{F2D71966-D37D-461F-9C38-1AA234691682}" dt="2023-01-14T15:51:43.353" v="62" actId="20577"/>
          <ac:spMkLst>
            <pc:docMk/>
            <pc:sldMk cId="799484014" sldId="272"/>
            <ac:spMk id="2" creationId="{120954F6-6981-91F6-5B70-7AFE76933B75}"/>
          </ac:spMkLst>
        </pc:spChg>
        <pc:spChg chg="mod">
          <ac:chgData name="Elbek Bakiev" userId="S::elbek.bakiev001@stud.fh-dortmund.de::0c7da733-1441-4266-9504-408a8bf1fc7c" providerId="AD" clId="Web-{F2D71966-D37D-461F-9C38-1AA234691682}" dt="2023-01-14T15:51:24.743" v="58" actId="14100"/>
          <ac:spMkLst>
            <pc:docMk/>
            <pc:sldMk cId="799484014" sldId="272"/>
            <ac:spMk id="3" creationId="{4C031573-6E92-5C01-8840-7354221BA3A7}"/>
          </ac:spMkLst>
        </pc:spChg>
        <pc:picChg chg="mod">
          <ac:chgData name="Elbek Bakiev" userId="S::elbek.bakiev001@stud.fh-dortmund.de::0c7da733-1441-4266-9504-408a8bf1fc7c" providerId="AD" clId="Web-{F2D71966-D37D-461F-9C38-1AA234691682}" dt="2023-01-14T15:51:33.603" v="59" actId="1076"/>
          <ac:picMkLst>
            <pc:docMk/>
            <pc:sldMk cId="799484014" sldId="272"/>
            <ac:picMk id="9" creationId="{38497069-ACC0-7AB4-C3B0-9D7E5843F322}"/>
          </ac:picMkLst>
        </pc:picChg>
      </pc:sldChg>
      <pc:sldChg chg="modSp">
        <pc:chgData name="Elbek Bakiev" userId="S::elbek.bakiev001@stud.fh-dortmund.de::0c7da733-1441-4266-9504-408a8bf1fc7c" providerId="AD" clId="Web-{F2D71966-D37D-461F-9C38-1AA234691682}" dt="2023-01-14T15:50:44.462" v="53"/>
        <pc:sldMkLst>
          <pc:docMk/>
          <pc:sldMk cId="3897070255" sldId="274"/>
        </pc:sldMkLst>
        <pc:picChg chg="mod">
          <ac:chgData name="Elbek Bakiev" userId="S::elbek.bakiev001@stud.fh-dortmund.de::0c7da733-1441-4266-9504-408a8bf1fc7c" providerId="AD" clId="Web-{F2D71966-D37D-461F-9C38-1AA234691682}" dt="2023-01-14T15:50:26.337" v="51"/>
          <ac:picMkLst>
            <pc:docMk/>
            <pc:sldMk cId="3897070255" sldId="274"/>
            <ac:picMk id="9" creationId="{D4681248-EF9E-FFEB-C6F1-A6C3FCEA3E69}"/>
          </ac:picMkLst>
        </pc:picChg>
        <pc:picChg chg="mod">
          <ac:chgData name="Elbek Bakiev" userId="S::elbek.bakiev001@stud.fh-dortmund.de::0c7da733-1441-4266-9504-408a8bf1fc7c" providerId="AD" clId="Web-{F2D71966-D37D-461F-9C38-1AA234691682}" dt="2023-01-14T15:50:39.134" v="52"/>
          <ac:picMkLst>
            <pc:docMk/>
            <pc:sldMk cId="3897070255" sldId="274"/>
            <ac:picMk id="11" creationId="{CE7485EA-40F0-3F2B-9CE9-E8F26B06A650}"/>
          </ac:picMkLst>
        </pc:picChg>
        <pc:picChg chg="mod">
          <ac:chgData name="Elbek Bakiev" userId="S::elbek.bakiev001@stud.fh-dortmund.de::0c7da733-1441-4266-9504-408a8bf1fc7c" providerId="AD" clId="Web-{F2D71966-D37D-461F-9C38-1AA234691682}" dt="2023-01-14T15:50:44.462" v="53"/>
          <ac:picMkLst>
            <pc:docMk/>
            <pc:sldMk cId="3897070255" sldId="274"/>
            <ac:picMk id="13" creationId="{FCC06715-620D-7C1F-7D5C-BFF1AF4A441D}"/>
          </ac:picMkLst>
        </pc:picChg>
      </pc:sldChg>
      <pc:sldChg chg="modSp">
        <pc:chgData name="Elbek Bakiev" userId="S::elbek.bakiev001@stud.fh-dortmund.de::0c7da733-1441-4266-9504-408a8bf1fc7c" providerId="AD" clId="Web-{F2D71966-D37D-461F-9C38-1AA234691682}" dt="2023-01-14T16:05:33.240" v="176" actId="1076"/>
        <pc:sldMkLst>
          <pc:docMk/>
          <pc:sldMk cId="1842296842" sldId="275"/>
        </pc:sldMkLst>
        <pc:spChg chg="mod">
          <ac:chgData name="Elbek Bakiev" userId="S::elbek.bakiev001@stud.fh-dortmund.de::0c7da733-1441-4266-9504-408a8bf1fc7c" providerId="AD" clId="Web-{F2D71966-D37D-461F-9C38-1AA234691682}" dt="2023-01-14T16:05:14.881" v="172" actId="20577"/>
          <ac:spMkLst>
            <pc:docMk/>
            <pc:sldMk cId="1842296842" sldId="275"/>
            <ac:spMk id="11" creationId="{D46B88DC-96EC-6F27-C759-506C143843E6}"/>
          </ac:spMkLst>
        </pc:spChg>
        <pc:picChg chg="mod">
          <ac:chgData name="Elbek Bakiev" userId="S::elbek.bakiev001@stud.fh-dortmund.de::0c7da733-1441-4266-9504-408a8bf1fc7c" providerId="AD" clId="Web-{F2D71966-D37D-461F-9C38-1AA234691682}" dt="2023-01-14T16:05:33.240" v="176" actId="1076"/>
          <ac:picMkLst>
            <pc:docMk/>
            <pc:sldMk cId="1842296842" sldId="275"/>
            <ac:picMk id="13" creationId="{CAEBF218-EB58-811A-1F47-B41D4D482C9F}"/>
          </ac:picMkLst>
        </pc:picChg>
        <pc:picChg chg="mod">
          <ac:chgData name="Elbek Bakiev" userId="S::elbek.bakiev001@stud.fh-dortmund.de::0c7da733-1441-4266-9504-408a8bf1fc7c" providerId="AD" clId="Web-{F2D71966-D37D-461F-9C38-1AA234691682}" dt="2023-01-14T16:05:25.147" v="174" actId="1076"/>
          <ac:picMkLst>
            <pc:docMk/>
            <pc:sldMk cId="1842296842" sldId="275"/>
            <ac:picMk id="15" creationId="{AA4DF5E0-FFFD-74EA-8F94-E30027A4B619}"/>
          </ac:picMkLst>
        </pc:picChg>
        <pc:picChg chg="mod">
          <ac:chgData name="Elbek Bakiev" userId="S::elbek.bakiev001@stud.fh-dortmund.de::0c7da733-1441-4266-9504-408a8bf1fc7c" providerId="AD" clId="Web-{F2D71966-D37D-461F-9C38-1AA234691682}" dt="2023-01-14T16:05:26.318" v="175" actId="1076"/>
          <ac:picMkLst>
            <pc:docMk/>
            <pc:sldMk cId="1842296842" sldId="275"/>
            <ac:picMk id="17" creationId="{624FD14E-EAF7-DE7E-804B-BB2FFE29F174}"/>
          </ac:picMkLst>
        </pc:picChg>
      </pc:sldChg>
      <pc:sldChg chg="modSp">
        <pc:chgData name="Elbek Bakiev" userId="S::elbek.bakiev001@stud.fh-dortmund.de::0c7da733-1441-4266-9504-408a8bf1fc7c" providerId="AD" clId="Web-{F2D71966-D37D-461F-9C38-1AA234691682}" dt="2023-01-14T15:52:08.243" v="64"/>
        <pc:sldMkLst>
          <pc:docMk/>
          <pc:sldMk cId="670430232" sldId="276"/>
        </pc:sldMkLst>
        <pc:picChg chg="mod">
          <ac:chgData name="Elbek Bakiev" userId="S::elbek.bakiev001@stud.fh-dortmund.de::0c7da733-1441-4266-9504-408a8bf1fc7c" providerId="AD" clId="Web-{F2D71966-D37D-461F-9C38-1AA234691682}" dt="2023-01-14T15:52:08.243" v="64"/>
          <ac:picMkLst>
            <pc:docMk/>
            <pc:sldMk cId="670430232" sldId="276"/>
            <ac:picMk id="7" creationId="{7DBD2ACB-1462-27C0-E9A9-1EB6B586784C}"/>
          </ac:picMkLst>
        </pc:picChg>
      </pc:sldChg>
      <pc:sldChg chg="modSp">
        <pc:chgData name="Elbek Bakiev" userId="S::elbek.bakiev001@stud.fh-dortmund.de::0c7da733-1441-4266-9504-408a8bf1fc7c" providerId="AD" clId="Web-{F2D71966-D37D-461F-9C38-1AA234691682}" dt="2023-01-14T15:52:33.899" v="72"/>
        <pc:sldMkLst>
          <pc:docMk/>
          <pc:sldMk cId="4045045655" sldId="277"/>
        </pc:sldMkLst>
        <pc:picChg chg="mod">
          <ac:chgData name="Elbek Bakiev" userId="S::elbek.bakiev001@stud.fh-dortmund.de::0c7da733-1441-4266-9504-408a8bf1fc7c" providerId="AD" clId="Web-{F2D71966-D37D-461F-9C38-1AA234691682}" dt="2023-01-14T15:52:33.899" v="72"/>
          <ac:picMkLst>
            <pc:docMk/>
            <pc:sldMk cId="4045045655" sldId="277"/>
            <ac:picMk id="8" creationId="{944F281E-2A46-30A4-FF2A-FE215AD5FFCF}"/>
          </ac:picMkLst>
        </pc:picChg>
      </pc:sldChg>
      <pc:sldChg chg="addSp modSp">
        <pc:chgData name="Elbek Bakiev" userId="S::elbek.bakiev001@stud.fh-dortmund.de::0c7da733-1441-4266-9504-408a8bf1fc7c" providerId="AD" clId="Web-{F2D71966-D37D-461F-9C38-1AA234691682}" dt="2023-01-14T15:56:13.477" v="166" actId="20577"/>
        <pc:sldMkLst>
          <pc:docMk/>
          <pc:sldMk cId="460199674" sldId="278"/>
        </pc:sldMkLst>
        <pc:spChg chg="add mod">
          <ac:chgData name="Elbek Bakiev" userId="S::elbek.bakiev001@stud.fh-dortmund.de::0c7da733-1441-4266-9504-408a8bf1fc7c" providerId="AD" clId="Web-{F2D71966-D37D-461F-9C38-1AA234691682}" dt="2023-01-14T15:56:13.477" v="166" actId="20577"/>
          <ac:spMkLst>
            <pc:docMk/>
            <pc:sldMk cId="460199674" sldId="278"/>
            <ac:spMk id="3" creationId="{9EF2E865-3A6C-0C88-5624-9CDC49C88761}"/>
          </ac:spMkLst>
        </pc:spChg>
        <pc:picChg chg="mod">
          <ac:chgData name="Elbek Bakiev" userId="S::elbek.bakiev001@stud.fh-dortmund.de::0c7da733-1441-4266-9504-408a8bf1fc7c" providerId="AD" clId="Web-{F2D71966-D37D-461F-9C38-1AA234691682}" dt="2023-01-14T15:53:07.602" v="78" actId="1076"/>
          <ac:picMkLst>
            <pc:docMk/>
            <pc:sldMk cId="460199674" sldId="278"/>
            <ac:picMk id="7" creationId="{F18FD249-2B9E-1A80-2FDC-81EA5BE675E8}"/>
          </ac:picMkLst>
        </pc:picChg>
      </pc:sldChg>
    </pc:docChg>
  </pc:docChgLst>
  <pc:docChgLst>
    <pc:chgData name="Elbek Bakiev" userId="S::elbek.bakiev001@stud.fh-dortmund.de::0c7da733-1441-4266-9504-408a8bf1fc7c" providerId="AD" clId="Web-{D1755007-2520-464C-873A-F4179266EE5A}"/>
    <pc:docChg chg="modSld sldOrd">
      <pc:chgData name="Elbek Bakiev" userId="S::elbek.bakiev001@stud.fh-dortmund.de::0c7da733-1441-4266-9504-408a8bf1fc7c" providerId="AD" clId="Web-{D1755007-2520-464C-873A-F4179266EE5A}" dt="2023-01-11T15:05:32.126" v="29" actId="1076"/>
      <pc:docMkLst>
        <pc:docMk/>
      </pc:docMkLst>
      <pc:sldChg chg="addSp modSp">
        <pc:chgData name="Elbek Bakiev" userId="S::elbek.bakiev001@stud.fh-dortmund.de::0c7da733-1441-4266-9504-408a8bf1fc7c" providerId="AD" clId="Web-{D1755007-2520-464C-873A-F4179266EE5A}" dt="2023-01-11T15:05:32.126" v="29" actId="1076"/>
        <pc:sldMkLst>
          <pc:docMk/>
          <pc:sldMk cId="922548223" sldId="256"/>
        </pc:sldMkLst>
        <pc:spChg chg="add mod">
          <ac:chgData name="Elbek Bakiev" userId="S::elbek.bakiev001@stud.fh-dortmund.de::0c7da733-1441-4266-9504-408a8bf1fc7c" providerId="AD" clId="Web-{D1755007-2520-464C-873A-F4179266EE5A}" dt="2023-01-11T15:04:56.454" v="27" actId="1076"/>
          <ac:spMkLst>
            <pc:docMk/>
            <pc:sldMk cId="922548223" sldId="256"/>
            <ac:spMk id="2" creationId="{DA8887FC-0BCB-C538-4B68-8EEBD56B2BD2}"/>
          </ac:spMkLst>
        </pc:spChg>
        <pc:spChg chg="mod">
          <ac:chgData name="Elbek Bakiev" userId="S::elbek.bakiev001@stud.fh-dortmund.de::0c7da733-1441-4266-9504-408a8bf1fc7c" providerId="AD" clId="Web-{D1755007-2520-464C-873A-F4179266EE5A}" dt="2023-01-11T15:04:34.407" v="25" actId="1076"/>
          <ac:spMkLst>
            <pc:docMk/>
            <pc:sldMk cId="922548223" sldId="256"/>
            <ac:spMk id="7" creationId="{81EF680A-534B-77E2-2F0B-8B6FD9DD9B0E}"/>
          </ac:spMkLst>
        </pc:spChg>
        <pc:spChg chg="mod">
          <ac:chgData name="Elbek Bakiev" userId="S::elbek.bakiev001@stud.fh-dortmund.de::0c7da733-1441-4266-9504-408a8bf1fc7c" providerId="AD" clId="Web-{D1755007-2520-464C-873A-F4179266EE5A}" dt="2023-01-11T15:05:32.126" v="29" actId="1076"/>
          <ac:spMkLst>
            <pc:docMk/>
            <pc:sldMk cId="922548223" sldId="256"/>
            <ac:spMk id="8" creationId="{FBC85268-28AA-1E78-0DA6-39F7F9C26F7D}"/>
          </ac:spMkLst>
        </pc:spChg>
      </pc:sldChg>
      <pc:sldChg chg="ord">
        <pc:chgData name="Elbek Bakiev" userId="S::elbek.bakiev001@stud.fh-dortmund.de::0c7da733-1441-4266-9504-408a8bf1fc7c" providerId="AD" clId="Web-{D1755007-2520-464C-873A-F4179266EE5A}" dt="2023-01-11T14:56:35.167" v="0"/>
        <pc:sldMkLst>
          <pc:docMk/>
          <pc:sldMk cId="4075795807" sldId="258"/>
        </pc:sldMkLst>
      </pc:sldChg>
    </pc:docChg>
  </pc:docChgLst>
  <pc:docChgLst>
    <pc:chgData name="Bruno Hyska" userId="S::bruno.hyska001@stud.fh-dortmund.de::287a51a8-2b2a-418d-8d14-b71db88739d2" providerId="AD" clId="Web-{530A608B-5DF6-4337-B34A-53880111DC73}"/>
    <pc:docChg chg="modSld">
      <pc:chgData name="Bruno Hyska" userId="S::bruno.hyska001@stud.fh-dortmund.de::287a51a8-2b2a-418d-8d14-b71db88739d2" providerId="AD" clId="Web-{530A608B-5DF6-4337-B34A-53880111DC73}" dt="2023-01-11T15:01:15.902" v="16" actId="20577"/>
      <pc:docMkLst>
        <pc:docMk/>
      </pc:docMkLst>
      <pc:sldChg chg="modSp">
        <pc:chgData name="Bruno Hyska" userId="S::bruno.hyska001@stud.fh-dortmund.de::287a51a8-2b2a-418d-8d14-b71db88739d2" providerId="AD" clId="Web-{530A608B-5DF6-4337-B34A-53880111DC73}" dt="2023-01-11T15:01:15.902" v="16" actId="20577"/>
        <pc:sldMkLst>
          <pc:docMk/>
          <pc:sldMk cId="922548223" sldId="256"/>
        </pc:sldMkLst>
        <pc:spChg chg="mod">
          <ac:chgData name="Bruno Hyska" userId="S::bruno.hyska001@stud.fh-dortmund.de::287a51a8-2b2a-418d-8d14-b71db88739d2" providerId="AD" clId="Web-{530A608B-5DF6-4337-B34A-53880111DC73}" dt="2023-01-11T15:01:15.902" v="16" actId="20577"/>
          <ac:spMkLst>
            <pc:docMk/>
            <pc:sldMk cId="922548223" sldId="256"/>
            <ac:spMk id="7" creationId="{81EF680A-534B-77E2-2F0B-8B6FD9DD9B0E}"/>
          </ac:spMkLst>
        </pc:spChg>
        <pc:picChg chg="mod">
          <ac:chgData name="Bruno Hyska" userId="S::bruno.hyska001@stud.fh-dortmund.de::287a51a8-2b2a-418d-8d14-b71db88739d2" providerId="AD" clId="Web-{530A608B-5DF6-4337-B34A-53880111DC73}" dt="2023-01-11T14:51:39.782" v="9"/>
          <ac:picMkLst>
            <pc:docMk/>
            <pc:sldMk cId="922548223" sldId="256"/>
            <ac:picMk id="3" creationId="{4B37C7E2-E170-486E-370B-C39E192401F2}"/>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ADEB6703-77C1-4A07-8A5C-D346DD240CAB}" type="doc">
      <dgm:prSet loTypeId="urn:microsoft.com/office/officeart/2018/2/layout/IconCircle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D472698F-CFAA-48BE-AC12-F1490BB2C784}">
      <dgm:prSet/>
      <dgm:spPr/>
      <dgm:t>
        <a:bodyPr/>
        <a:lstStyle/>
        <a:p>
          <a:pPr>
            <a:lnSpc>
              <a:spcPct val="100000"/>
            </a:lnSpc>
          </a:pPr>
          <a:r>
            <a:rPr lang="nl-NL"/>
            <a:t>Problem domain</a:t>
          </a:r>
          <a:endParaRPr lang="en-US"/>
        </a:p>
      </dgm:t>
    </dgm:pt>
    <dgm:pt modelId="{64266EE2-0EE5-416A-8A92-66E981C00978}" type="parTrans" cxnId="{57AFE191-460D-4BF2-A1DC-E5A431ECC915}">
      <dgm:prSet/>
      <dgm:spPr/>
      <dgm:t>
        <a:bodyPr/>
        <a:lstStyle/>
        <a:p>
          <a:endParaRPr lang="en-US"/>
        </a:p>
      </dgm:t>
    </dgm:pt>
    <dgm:pt modelId="{F19CD6B9-3D30-4780-95CE-8CB1FB6D987F}" type="sibTrans" cxnId="{57AFE191-460D-4BF2-A1DC-E5A431ECC915}">
      <dgm:prSet/>
      <dgm:spPr/>
      <dgm:t>
        <a:bodyPr/>
        <a:lstStyle/>
        <a:p>
          <a:pPr>
            <a:lnSpc>
              <a:spcPct val="100000"/>
            </a:lnSpc>
          </a:pPr>
          <a:endParaRPr lang="en-US"/>
        </a:p>
      </dgm:t>
    </dgm:pt>
    <dgm:pt modelId="{9F942A05-8D74-457C-A0B6-F80C0FB40FFB}">
      <dgm:prSet/>
      <dgm:spPr/>
      <dgm:t>
        <a:bodyPr/>
        <a:lstStyle/>
        <a:p>
          <a:pPr>
            <a:lnSpc>
              <a:spcPct val="100000"/>
            </a:lnSpc>
          </a:pPr>
          <a:r>
            <a:rPr lang="nl-NL"/>
            <a:t>Requirements</a:t>
          </a:r>
          <a:endParaRPr lang="en-US"/>
        </a:p>
      </dgm:t>
    </dgm:pt>
    <dgm:pt modelId="{0C63A4B3-C9E5-4CF5-93C3-50163B1B957D}" type="parTrans" cxnId="{4E267430-ACFF-4A11-8FCD-926D1A00C1BA}">
      <dgm:prSet/>
      <dgm:spPr/>
      <dgm:t>
        <a:bodyPr/>
        <a:lstStyle/>
        <a:p>
          <a:endParaRPr lang="en-US"/>
        </a:p>
      </dgm:t>
    </dgm:pt>
    <dgm:pt modelId="{9EA67BAF-F1C2-41AF-B41A-F99DAC1A0BAA}" type="sibTrans" cxnId="{4E267430-ACFF-4A11-8FCD-926D1A00C1BA}">
      <dgm:prSet/>
      <dgm:spPr/>
      <dgm:t>
        <a:bodyPr/>
        <a:lstStyle/>
        <a:p>
          <a:pPr>
            <a:lnSpc>
              <a:spcPct val="100000"/>
            </a:lnSpc>
          </a:pPr>
          <a:endParaRPr lang="en-US"/>
        </a:p>
      </dgm:t>
    </dgm:pt>
    <dgm:pt modelId="{ACBBEE31-9BEE-49ED-B31C-DE80049360FD}">
      <dgm:prSet/>
      <dgm:spPr/>
      <dgm:t>
        <a:bodyPr/>
        <a:lstStyle/>
        <a:p>
          <a:pPr rtl="0">
            <a:lnSpc>
              <a:spcPct val="100000"/>
            </a:lnSpc>
          </a:pPr>
          <a:r>
            <a:rPr lang="nl-NL"/>
            <a:t>Communication</a:t>
          </a:r>
          <a:r>
            <a:rPr lang="nl-NL">
              <a:latin typeface="Calibri Light" panose="020F0302020204030204"/>
            </a:rPr>
            <a:t> </a:t>
          </a:r>
          <a:endParaRPr lang="en-US">
            <a:latin typeface="Calibri Light" panose="020F0302020204030204"/>
          </a:endParaRPr>
        </a:p>
      </dgm:t>
    </dgm:pt>
    <dgm:pt modelId="{AA87BA78-57EF-4773-8645-400857C1622F}" type="parTrans" cxnId="{A59A9AED-FDD7-49B6-8BCA-9C0274FA99F3}">
      <dgm:prSet/>
      <dgm:spPr/>
      <dgm:t>
        <a:bodyPr/>
        <a:lstStyle/>
        <a:p>
          <a:endParaRPr lang="en-US"/>
        </a:p>
      </dgm:t>
    </dgm:pt>
    <dgm:pt modelId="{ABDE72CE-E97A-4272-8846-EA12545A7D7E}" type="sibTrans" cxnId="{A59A9AED-FDD7-49B6-8BCA-9C0274FA99F3}">
      <dgm:prSet/>
      <dgm:spPr/>
      <dgm:t>
        <a:bodyPr/>
        <a:lstStyle/>
        <a:p>
          <a:pPr>
            <a:lnSpc>
              <a:spcPct val="100000"/>
            </a:lnSpc>
          </a:pPr>
          <a:endParaRPr lang="en-US"/>
        </a:p>
      </dgm:t>
    </dgm:pt>
    <dgm:pt modelId="{DCCF5FDF-085C-4979-8C86-B068308EAFA1}">
      <dgm:prSet/>
      <dgm:spPr/>
      <dgm:t>
        <a:bodyPr/>
        <a:lstStyle/>
        <a:p>
          <a:pPr rtl="0">
            <a:lnSpc>
              <a:spcPct val="100000"/>
            </a:lnSpc>
          </a:pPr>
          <a:r>
            <a:rPr lang="nl-NL">
              <a:latin typeface="Calibri Light" panose="020F0302020204030204"/>
            </a:rPr>
            <a:t> </a:t>
          </a:r>
          <a:r>
            <a:rPr lang="nl-NL"/>
            <a:t>Architecture</a:t>
          </a:r>
          <a:endParaRPr lang="en-US"/>
        </a:p>
      </dgm:t>
    </dgm:pt>
    <dgm:pt modelId="{49E9571D-45E4-46BB-AADB-814306E37407}" type="parTrans" cxnId="{2DFE6779-7B65-4784-B9A7-5E346E399550}">
      <dgm:prSet/>
      <dgm:spPr/>
      <dgm:t>
        <a:bodyPr/>
        <a:lstStyle/>
        <a:p>
          <a:endParaRPr lang="en-US"/>
        </a:p>
      </dgm:t>
    </dgm:pt>
    <dgm:pt modelId="{AC99A38F-E5A7-4F4C-A1D7-35E2D048DC45}" type="sibTrans" cxnId="{2DFE6779-7B65-4784-B9A7-5E346E399550}">
      <dgm:prSet/>
      <dgm:spPr/>
      <dgm:t>
        <a:bodyPr/>
        <a:lstStyle/>
        <a:p>
          <a:pPr>
            <a:lnSpc>
              <a:spcPct val="100000"/>
            </a:lnSpc>
          </a:pPr>
          <a:endParaRPr lang="en-US"/>
        </a:p>
      </dgm:t>
    </dgm:pt>
    <dgm:pt modelId="{0D8D1938-9FE1-414A-87EF-121FA8914DE2}">
      <dgm:prSet/>
      <dgm:spPr/>
      <dgm:t>
        <a:bodyPr/>
        <a:lstStyle/>
        <a:p>
          <a:pPr>
            <a:lnSpc>
              <a:spcPct val="100000"/>
            </a:lnSpc>
          </a:pPr>
          <a:r>
            <a:rPr lang="nl-NL"/>
            <a:t>Control Behaviour</a:t>
          </a:r>
          <a:endParaRPr lang="en-US"/>
        </a:p>
      </dgm:t>
    </dgm:pt>
    <dgm:pt modelId="{07437520-0225-4F4E-B747-20EEE41356A3}" type="parTrans" cxnId="{19BA81D3-F835-4FB0-9176-DB6D58EE12AF}">
      <dgm:prSet/>
      <dgm:spPr/>
      <dgm:t>
        <a:bodyPr/>
        <a:lstStyle/>
        <a:p>
          <a:endParaRPr lang="en-US"/>
        </a:p>
      </dgm:t>
    </dgm:pt>
    <dgm:pt modelId="{4012D8D7-A851-4837-9EDD-73907E41A588}" type="sibTrans" cxnId="{19BA81D3-F835-4FB0-9176-DB6D58EE12AF}">
      <dgm:prSet/>
      <dgm:spPr/>
      <dgm:t>
        <a:bodyPr/>
        <a:lstStyle/>
        <a:p>
          <a:pPr>
            <a:lnSpc>
              <a:spcPct val="100000"/>
            </a:lnSpc>
          </a:pPr>
          <a:endParaRPr lang="en-US"/>
        </a:p>
      </dgm:t>
    </dgm:pt>
    <dgm:pt modelId="{5CF9B1C9-7458-4EB0-91A7-0FF73227D2EF}">
      <dgm:prSet/>
      <dgm:spPr/>
      <dgm:t>
        <a:bodyPr/>
        <a:lstStyle/>
        <a:p>
          <a:pPr>
            <a:lnSpc>
              <a:spcPct val="100000"/>
            </a:lnSpc>
          </a:pPr>
          <a:r>
            <a:rPr lang="nl-NL">
              <a:latin typeface="Calibri Light" panose="020F0302020204030204"/>
            </a:rPr>
            <a:t>Implementation</a:t>
          </a:r>
          <a:endParaRPr lang="nl-NL"/>
        </a:p>
      </dgm:t>
    </dgm:pt>
    <dgm:pt modelId="{3DB2FE62-344C-4A86-8AFA-DB202DA85F98}" type="parTrans" cxnId="{A25C8DB4-995A-4889-B280-8DDE11C6E268}">
      <dgm:prSet/>
      <dgm:spPr/>
      <dgm:t>
        <a:bodyPr/>
        <a:lstStyle/>
        <a:p>
          <a:endParaRPr lang="en-US"/>
        </a:p>
      </dgm:t>
    </dgm:pt>
    <dgm:pt modelId="{B106E6C6-BED2-4CE8-94A7-96152451E573}" type="sibTrans" cxnId="{A25C8DB4-995A-4889-B280-8DDE11C6E268}">
      <dgm:prSet/>
      <dgm:spPr/>
      <dgm:t>
        <a:bodyPr/>
        <a:lstStyle/>
        <a:p>
          <a:endParaRPr lang="en-US"/>
        </a:p>
      </dgm:t>
    </dgm:pt>
    <dgm:pt modelId="{CB14FFE0-AC48-4F3D-8F08-739B39C029C0}" type="pres">
      <dgm:prSet presAssocID="{ADEB6703-77C1-4A07-8A5C-D346DD240CAB}" presName="root" presStyleCnt="0">
        <dgm:presLayoutVars>
          <dgm:dir/>
          <dgm:resizeHandles val="exact"/>
        </dgm:presLayoutVars>
      </dgm:prSet>
      <dgm:spPr/>
    </dgm:pt>
    <dgm:pt modelId="{7B6CCB34-3075-4B92-B540-F0165B5557B2}" type="pres">
      <dgm:prSet presAssocID="{ADEB6703-77C1-4A07-8A5C-D346DD240CAB}" presName="container" presStyleCnt="0">
        <dgm:presLayoutVars>
          <dgm:dir/>
          <dgm:resizeHandles val="exact"/>
        </dgm:presLayoutVars>
      </dgm:prSet>
      <dgm:spPr/>
    </dgm:pt>
    <dgm:pt modelId="{6A99B72B-AA21-40A2-AB93-DB7539737E4E}" type="pres">
      <dgm:prSet presAssocID="{D472698F-CFAA-48BE-AC12-F1490BB2C784}" presName="compNode" presStyleCnt="0"/>
      <dgm:spPr/>
    </dgm:pt>
    <dgm:pt modelId="{F401EBE3-7C82-4AC0-9096-59B3AF7A4EDA}" type="pres">
      <dgm:prSet presAssocID="{D472698F-CFAA-48BE-AC12-F1490BB2C784}" presName="iconBgRect" presStyleLbl="bgShp" presStyleIdx="0" presStyleCnt="6"/>
      <dgm:spPr/>
    </dgm:pt>
    <dgm:pt modelId="{D1C35E7B-5A60-4395-8460-8765AEA0FEF2}" type="pres">
      <dgm:prSet presAssocID="{D472698F-CFAA-48BE-AC12-F1490BB2C78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AB0E0CE2-075C-4289-8FE4-1219F8067E50}" type="pres">
      <dgm:prSet presAssocID="{D472698F-CFAA-48BE-AC12-F1490BB2C784}" presName="spaceRect" presStyleCnt="0"/>
      <dgm:spPr/>
    </dgm:pt>
    <dgm:pt modelId="{F68457C2-B0B9-4B60-8054-3440A5B799B4}" type="pres">
      <dgm:prSet presAssocID="{D472698F-CFAA-48BE-AC12-F1490BB2C784}" presName="textRect" presStyleLbl="revTx" presStyleIdx="0" presStyleCnt="6">
        <dgm:presLayoutVars>
          <dgm:chMax val="1"/>
          <dgm:chPref val="1"/>
        </dgm:presLayoutVars>
      </dgm:prSet>
      <dgm:spPr/>
    </dgm:pt>
    <dgm:pt modelId="{5E063C90-83CC-4AF7-98B6-8CEF72F0257A}" type="pres">
      <dgm:prSet presAssocID="{F19CD6B9-3D30-4780-95CE-8CB1FB6D987F}" presName="sibTrans" presStyleLbl="sibTrans2D1" presStyleIdx="0" presStyleCnt="0"/>
      <dgm:spPr/>
    </dgm:pt>
    <dgm:pt modelId="{C97A5AF7-2914-415F-8079-B60BF0E0CE27}" type="pres">
      <dgm:prSet presAssocID="{9F942A05-8D74-457C-A0B6-F80C0FB40FFB}" presName="compNode" presStyleCnt="0"/>
      <dgm:spPr/>
    </dgm:pt>
    <dgm:pt modelId="{1067CFA3-CAEE-4301-9918-7D8E2B01A124}" type="pres">
      <dgm:prSet presAssocID="{9F942A05-8D74-457C-A0B6-F80C0FB40FFB}" presName="iconBgRect" presStyleLbl="bgShp" presStyleIdx="1" presStyleCnt="6"/>
      <dgm:spPr/>
    </dgm:pt>
    <dgm:pt modelId="{8D1059E3-A88F-4E5B-8C2C-A9474B9F977F}" type="pres">
      <dgm:prSet presAssocID="{9F942A05-8D74-457C-A0B6-F80C0FB40FF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0CC7C450-7669-4BC4-BFC9-E78E863ACE97}" type="pres">
      <dgm:prSet presAssocID="{9F942A05-8D74-457C-A0B6-F80C0FB40FFB}" presName="spaceRect" presStyleCnt="0"/>
      <dgm:spPr/>
    </dgm:pt>
    <dgm:pt modelId="{57F201E7-E64E-4E0C-BCB3-EA715A973602}" type="pres">
      <dgm:prSet presAssocID="{9F942A05-8D74-457C-A0B6-F80C0FB40FFB}" presName="textRect" presStyleLbl="revTx" presStyleIdx="1" presStyleCnt="6">
        <dgm:presLayoutVars>
          <dgm:chMax val="1"/>
          <dgm:chPref val="1"/>
        </dgm:presLayoutVars>
      </dgm:prSet>
      <dgm:spPr/>
    </dgm:pt>
    <dgm:pt modelId="{F9145F35-34E2-4256-BB24-9CDA37CD1283}" type="pres">
      <dgm:prSet presAssocID="{9EA67BAF-F1C2-41AF-B41A-F99DAC1A0BAA}" presName="sibTrans" presStyleLbl="sibTrans2D1" presStyleIdx="0" presStyleCnt="0"/>
      <dgm:spPr/>
    </dgm:pt>
    <dgm:pt modelId="{C24E24D9-F173-4D12-8A4C-F337AAF28883}" type="pres">
      <dgm:prSet presAssocID="{ACBBEE31-9BEE-49ED-B31C-DE80049360FD}" presName="compNode" presStyleCnt="0"/>
      <dgm:spPr/>
    </dgm:pt>
    <dgm:pt modelId="{979C24EE-E06C-415F-8EC5-E6B60E2156B4}" type="pres">
      <dgm:prSet presAssocID="{ACBBEE31-9BEE-49ED-B31C-DE80049360FD}" presName="iconBgRect" presStyleLbl="bgShp" presStyleIdx="2" presStyleCnt="6"/>
      <dgm:spPr/>
    </dgm:pt>
    <dgm:pt modelId="{476D939D-401F-445E-83DA-9613683DE798}" type="pres">
      <dgm:prSet presAssocID="{ACBBEE31-9BEE-49ED-B31C-DE80049360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C95C5B65-B006-4925-8BC9-326C5DD900FC}" type="pres">
      <dgm:prSet presAssocID="{ACBBEE31-9BEE-49ED-B31C-DE80049360FD}" presName="spaceRect" presStyleCnt="0"/>
      <dgm:spPr/>
    </dgm:pt>
    <dgm:pt modelId="{F93D28D6-871A-4AF2-BF74-85BF5255BA12}" type="pres">
      <dgm:prSet presAssocID="{ACBBEE31-9BEE-49ED-B31C-DE80049360FD}" presName="textRect" presStyleLbl="revTx" presStyleIdx="2" presStyleCnt="6">
        <dgm:presLayoutVars>
          <dgm:chMax val="1"/>
          <dgm:chPref val="1"/>
        </dgm:presLayoutVars>
      </dgm:prSet>
      <dgm:spPr/>
    </dgm:pt>
    <dgm:pt modelId="{B9C15AF5-E641-4630-9288-F5106FB32E7C}" type="pres">
      <dgm:prSet presAssocID="{ABDE72CE-E97A-4272-8846-EA12545A7D7E}" presName="sibTrans" presStyleLbl="sibTrans2D1" presStyleIdx="0" presStyleCnt="0"/>
      <dgm:spPr/>
    </dgm:pt>
    <dgm:pt modelId="{978974F6-3646-4F31-96E0-2D2B3A895CA7}" type="pres">
      <dgm:prSet presAssocID="{DCCF5FDF-085C-4979-8C86-B068308EAFA1}" presName="compNode" presStyleCnt="0"/>
      <dgm:spPr/>
    </dgm:pt>
    <dgm:pt modelId="{A4A5AA1C-45DE-4004-B545-3114D96DA06A}" type="pres">
      <dgm:prSet presAssocID="{DCCF5FDF-085C-4979-8C86-B068308EAFA1}" presName="iconBgRect" presStyleLbl="bgShp" presStyleIdx="3" presStyleCnt="6"/>
      <dgm:spPr/>
    </dgm:pt>
    <dgm:pt modelId="{DD666621-3CD6-4438-9188-7EF262F1D726}" type="pres">
      <dgm:prSet presAssocID="{DCCF5FDF-085C-4979-8C86-B068308EAFA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053896CD-9094-47F2-8E21-2A7644DF3377}" type="pres">
      <dgm:prSet presAssocID="{DCCF5FDF-085C-4979-8C86-B068308EAFA1}" presName="spaceRect" presStyleCnt="0"/>
      <dgm:spPr/>
    </dgm:pt>
    <dgm:pt modelId="{BC63FAB1-B376-4C4D-8196-F8DFA1C2BDF1}" type="pres">
      <dgm:prSet presAssocID="{DCCF5FDF-085C-4979-8C86-B068308EAFA1}" presName="textRect" presStyleLbl="revTx" presStyleIdx="3" presStyleCnt="6">
        <dgm:presLayoutVars>
          <dgm:chMax val="1"/>
          <dgm:chPref val="1"/>
        </dgm:presLayoutVars>
      </dgm:prSet>
      <dgm:spPr/>
    </dgm:pt>
    <dgm:pt modelId="{58A78474-58F5-4A3A-AB5B-9BF11C9C6ADA}" type="pres">
      <dgm:prSet presAssocID="{AC99A38F-E5A7-4F4C-A1D7-35E2D048DC45}" presName="sibTrans" presStyleLbl="sibTrans2D1" presStyleIdx="0" presStyleCnt="0"/>
      <dgm:spPr/>
    </dgm:pt>
    <dgm:pt modelId="{B7AFB458-1ECB-44B7-B048-502F9CC1C194}" type="pres">
      <dgm:prSet presAssocID="{0D8D1938-9FE1-414A-87EF-121FA8914DE2}" presName="compNode" presStyleCnt="0"/>
      <dgm:spPr/>
    </dgm:pt>
    <dgm:pt modelId="{E1DC6CEE-6DBE-448A-A393-C9FC9748A1B2}" type="pres">
      <dgm:prSet presAssocID="{0D8D1938-9FE1-414A-87EF-121FA8914DE2}" presName="iconBgRect" presStyleLbl="bgShp" presStyleIdx="4" presStyleCnt="6"/>
      <dgm:spPr/>
    </dgm:pt>
    <dgm:pt modelId="{95DC4052-28E8-45DE-AB71-B6269CC04EC2}" type="pres">
      <dgm:prSet presAssocID="{0D8D1938-9FE1-414A-87EF-121FA8914DE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1C659F4C-F828-4D4E-80AC-DF358951B7F7}" type="pres">
      <dgm:prSet presAssocID="{0D8D1938-9FE1-414A-87EF-121FA8914DE2}" presName="spaceRect" presStyleCnt="0"/>
      <dgm:spPr/>
    </dgm:pt>
    <dgm:pt modelId="{3067F31E-BAA2-4EA2-8D9C-06B13526B4C0}" type="pres">
      <dgm:prSet presAssocID="{0D8D1938-9FE1-414A-87EF-121FA8914DE2}" presName="textRect" presStyleLbl="revTx" presStyleIdx="4" presStyleCnt="6" custScaleX="108432">
        <dgm:presLayoutVars>
          <dgm:chMax val="1"/>
          <dgm:chPref val="1"/>
        </dgm:presLayoutVars>
      </dgm:prSet>
      <dgm:spPr/>
    </dgm:pt>
    <dgm:pt modelId="{BC57E386-2306-43DD-88CB-24EEC0D45B6B}" type="pres">
      <dgm:prSet presAssocID="{4012D8D7-A851-4837-9EDD-73907E41A588}" presName="sibTrans" presStyleLbl="sibTrans2D1" presStyleIdx="0" presStyleCnt="0"/>
      <dgm:spPr/>
    </dgm:pt>
    <dgm:pt modelId="{10428BF1-9FCD-43DE-996D-98DFF65F6F15}" type="pres">
      <dgm:prSet presAssocID="{5CF9B1C9-7458-4EB0-91A7-0FF73227D2EF}" presName="compNode" presStyleCnt="0"/>
      <dgm:spPr/>
    </dgm:pt>
    <dgm:pt modelId="{80D2954F-6A33-442E-B33D-BF351BE44C7E}" type="pres">
      <dgm:prSet presAssocID="{5CF9B1C9-7458-4EB0-91A7-0FF73227D2EF}" presName="iconBgRect" presStyleLbl="bgShp" presStyleIdx="5" presStyleCnt="6"/>
      <dgm:spPr/>
    </dgm:pt>
    <dgm:pt modelId="{1EFAABAE-AA5C-4366-9927-C3A4A9DD515E}" type="pres">
      <dgm:prSet presAssocID="{5CF9B1C9-7458-4EB0-91A7-0FF73227D2E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grammer"/>
        </a:ext>
      </dgm:extLst>
    </dgm:pt>
    <dgm:pt modelId="{39455515-8A55-42C2-86DB-9A03A2ED2F20}" type="pres">
      <dgm:prSet presAssocID="{5CF9B1C9-7458-4EB0-91A7-0FF73227D2EF}" presName="spaceRect" presStyleCnt="0"/>
      <dgm:spPr/>
    </dgm:pt>
    <dgm:pt modelId="{75D238AC-B8B0-4B4E-A71A-FB1A7EDD1A41}" type="pres">
      <dgm:prSet presAssocID="{5CF9B1C9-7458-4EB0-91A7-0FF73227D2EF}" presName="textRect" presStyleLbl="revTx" presStyleIdx="5" presStyleCnt="6">
        <dgm:presLayoutVars>
          <dgm:chMax val="1"/>
          <dgm:chPref val="1"/>
        </dgm:presLayoutVars>
      </dgm:prSet>
      <dgm:spPr/>
    </dgm:pt>
  </dgm:ptLst>
  <dgm:cxnLst>
    <dgm:cxn modelId="{8854CA0A-5831-494F-B740-8C11413251E2}" type="presOf" srcId="{F19CD6B9-3D30-4780-95CE-8CB1FB6D987F}" destId="{5E063C90-83CC-4AF7-98B6-8CEF72F0257A}" srcOrd="0" destOrd="0" presId="urn:microsoft.com/office/officeart/2018/2/layout/IconCircleList"/>
    <dgm:cxn modelId="{AF31130B-BF5C-457E-9C1D-D91A6BF6B973}" type="presOf" srcId="{AC99A38F-E5A7-4F4C-A1D7-35E2D048DC45}" destId="{58A78474-58F5-4A3A-AB5B-9BF11C9C6ADA}" srcOrd="0" destOrd="0" presId="urn:microsoft.com/office/officeart/2018/2/layout/IconCircleList"/>
    <dgm:cxn modelId="{7B290725-20A5-4B30-9B0E-7447723DF7B9}" type="presOf" srcId="{9F942A05-8D74-457C-A0B6-F80C0FB40FFB}" destId="{57F201E7-E64E-4E0C-BCB3-EA715A973602}" srcOrd="0" destOrd="0" presId="urn:microsoft.com/office/officeart/2018/2/layout/IconCircleList"/>
    <dgm:cxn modelId="{4E267430-ACFF-4A11-8FCD-926D1A00C1BA}" srcId="{ADEB6703-77C1-4A07-8A5C-D346DD240CAB}" destId="{9F942A05-8D74-457C-A0B6-F80C0FB40FFB}" srcOrd="1" destOrd="0" parTransId="{0C63A4B3-C9E5-4CF5-93C3-50163B1B957D}" sibTransId="{9EA67BAF-F1C2-41AF-B41A-F99DAC1A0BAA}"/>
    <dgm:cxn modelId="{FAD1A638-49D4-45B5-9221-00BB42603FF7}" type="presOf" srcId="{4012D8D7-A851-4837-9EDD-73907E41A588}" destId="{BC57E386-2306-43DD-88CB-24EEC0D45B6B}" srcOrd="0" destOrd="0" presId="urn:microsoft.com/office/officeart/2018/2/layout/IconCircleList"/>
    <dgm:cxn modelId="{B24EC73A-8078-488D-BF7F-489D8E944FDE}" type="presOf" srcId="{D472698F-CFAA-48BE-AC12-F1490BB2C784}" destId="{F68457C2-B0B9-4B60-8054-3440A5B799B4}" srcOrd="0" destOrd="0" presId="urn:microsoft.com/office/officeart/2018/2/layout/IconCircleList"/>
    <dgm:cxn modelId="{9C045168-C2C6-4E52-B5F6-956759695AFA}" type="presOf" srcId="{5CF9B1C9-7458-4EB0-91A7-0FF73227D2EF}" destId="{75D238AC-B8B0-4B4E-A71A-FB1A7EDD1A41}" srcOrd="0" destOrd="0" presId="urn:microsoft.com/office/officeart/2018/2/layout/IconCircleList"/>
    <dgm:cxn modelId="{D067FF6E-4764-4AF7-9C8B-4C35D2B53200}" type="presOf" srcId="{ACBBEE31-9BEE-49ED-B31C-DE80049360FD}" destId="{F93D28D6-871A-4AF2-BF74-85BF5255BA12}" srcOrd="0" destOrd="0" presId="urn:microsoft.com/office/officeart/2018/2/layout/IconCircleList"/>
    <dgm:cxn modelId="{2DFE6779-7B65-4784-B9A7-5E346E399550}" srcId="{ADEB6703-77C1-4A07-8A5C-D346DD240CAB}" destId="{DCCF5FDF-085C-4979-8C86-B068308EAFA1}" srcOrd="3" destOrd="0" parTransId="{49E9571D-45E4-46BB-AADB-814306E37407}" sibTransId="{AC99A38F-E5A7-4F4C-A1D7-35E2D048DC45}"/>
    <dgm:cxn modelId="{7A62CC7E-6F15-4DC2-A37C-435CF5F1B03F}" type="presOf" srcId="{DCCF5FDF-085C-4979-8C86-B068308EAFA1}" destId="{BC63FAB1-B376-4C4D-8196-F8DFA1C2BDF1}" srcOrd="0" destOrd="0" presId="urn:microsoft.com/office/officeart/2018/2/layout/IconCircleList"/>
    <dgm:cxn modelId="{57AFE191-460D-4BF2-A1DC-E5A431ECC915}" srcId="{ADEB6703-77C1-4A07-8A5C-D346DD240CAB}" destId="{D472698F-CFAA-48BE-AC12-F1490BB2C784}" srcOrd="0" destOrd="0" parTransId="{64266EE2-0EE5-416A-8A92-66E981C00978}" sibTransId="{F19CD6B9-3D30-4780-95CE-8CB1FB6D987F}"/>
    <dgm:cxn modelId="{D40AB395-1E5A-42B5-BB50-EE0737777B8A}" type="presOf" srcId="{ADEB6703-77C1-4A07-8A5C-D346DD240CAB}" destId="{CB14FFE0-AC48-4F3D-8F08-739B39C029C0}" srcOrd="0" destOrd="0" presId="urn:microsoft.com/office/officeart/2018/2/layout/IconCircleList"/>
    <dgm:cxn modelId="{A25C8DB4-995A-4889-B280-8DDE11C6E268}" srcId="{ADEB6703-77C1-4A07-8A5C-D346DD240CAB}" destId="{5CF9B1C9-7458-4EB0-91A7-0FF73227D2EF}" srcOrd="5" destOrd="0" parTransId="{3DB2FE62-344C-4A86-8AFA-DB202DA85F98}" sibTransId="{B106E6C6-BED2-4CE8-94A7-96152451E573}"/>
    <dgm:cxn modelId="{C2D41DB8-94AA-4695-96F1-389339798F50}" type="presOf" srcId="{ABDE72CE-E97A-4272-8846-EA12545A7D7E}" destId="{B9C15AF5-E641-4630-9288-F5106FB32E7C}" srcOrd="0" destOrd="0" presId="urn:microsoft.com/office/officeart/2018/2/layout/IconCircleList"/>
    <dgm:cxn modelId="{26F21ABF-6E8F-4649-97EF-0F242A85FE46}" type="presOf" srcId="{9EA67BAF-F1C2-41AF-B41A-F99DAC1A0BAA}" destId="{F9145F35-34E2-4256-BB24-9CDA37CD1283}" srcOrd="0" destOrd="0" presId="urn:microsoft.com/office/officeart/2018/2/layout/IconCircleList"/>
    <dgm:cxn modelId="{7044EBCB-4CFB-4CF0-8ECB-EA2D91B03751}" type="presOf" srcId="{0D8D1938-9FE1-414A-87EF-121FA8914DE2}" destId="{3067F31E-BAA2-4EA2-8D9C-06B13526B4C0}" srcOrd="0" destOrd="0" presId="urn:microsoft.com/office/officeart/2018/2/layout/IconCircleList"/>
    <dgm:cxn modelId="{19BA81D3-F835-4FB0-9176-DB6D58EE12AF}" srcId="{ADEB6703-77C1-4A07-8A5C-D346DD240CAB}" destId="{0D8D1938-9FE1-414A-87EF-121FA8914DE2}" srcOrd="4" destOrd="0" parTransId="{07437520-0225-4F4E-B747-20EEE41356A3}" sibTransId="{4012D8D7-A851-4837-9EDD-73907E41A588}"/>
    <dgm:cxn modelId="{A59A9AED-FDD7-49B6-8BCA-9C0274FA99F3}" srcId="{ADEB6703-77C1-4A07-8A5C-D346DD240CAB}" destId="{ACBBEE31-9BEE-49ED-B31C-DE80049360FD}" srcOrd="2" destOrd="0" parTransId="{AA87BA78-57EF-4773-8645-400857C1622F}" sibTransId="{ABDE72CE-E97A-4272-8846-EA12545A7D7E}"/>
    <dgm:cxn modelId="{0BD359EC-6935-4247-A032-8631C218C45E}" type="presParOf" srcId="{CB14FFE0-AC48-4F3D-8F08-739B39C029C0}" destId="{7B6CCB34-3075-4B92-B540-F0165B5557B2}" srcOrd="0" destOrd="0" presId="urn:microsoft.com/office/officeart/2018/2/layout/IconCircleList"/>
    <dgm:cxn modelId="{7764B951-74FF-4D7D-B5E6-3EC4E7156B7F}" type="presParOf" srcId="{7B6CCB34-3075-4B92-B540-F0165B5557B2}" destId="{6A99B72B-AA21-40A2-AB93-DB7539737E4E}" srcOrd="0" destOrd="0" presId="urn:microsoft.com/office/officeart/2018/2/layout/IconCircleList"/>
    <dgm:cxn modelId="{F5A51F4B-F093-40AE-B807-495BBD9F6819}" type="presParOf" srcId="{6A99B72B-AA21-40A2-AB93-DB7539737E4E}" destId="{F401EBE3-7C82-4AC0-9096-59B3AF7A4EDA}" srcOrd="0" destOrd="0" presId="urn:microsoft.com/office/officeart/2018/2/layout/IconCircleList"/>
    <dgm:cxn modelId="{3BA7ECC5-BB56-49DB-B4D3-07A5CAE7B8A3}" type="presParOf" srcId="{6A99B72B-AA21-40A2-AB93-DB7539737E4E}" destId="{D1C35E7B-5A60-4395-8460-8765AEA0FEF2}" srcOrd="1" destOrd="0" presId="urn:microsoft.com/office/officeart/2018/2/layout/IconCircleList"/>
    <dgm:cxn modelId="{AF1A30CD-0166-4B05-A854-A51928B9CFE0}" type="presParOf" srcId="{6A99B72B-AA21-40A2-AB93-DB7539737E4E}" destId="{AB0E0CE2-075C-4289-8FE4-1219F8067E50}" srcOrd="2" destOrd="0" presId="urn:microsoft.com/office/officeart/2018/2/layout/IconCircleList"/>
    <dgm:cxn modelId="{B75A554D-5899-4BB0-85E1-AEF12FB980E6}" type="presParOf" srcId="{6A99B72B-AA21-40A2-AB93-DB7539737E4E}" destId="{F68457C2-B0B9-4B60-8054-3440A5B799B4}" srcOrd="3" destOrd="0" presId="urn:microsoft.com/office/officeart/2018/2/layout/IconCircleList"/>
    <dgm:cxn modelId="{6C630ADC-2D5F-40F6-A18B-59AA33C4DD70}" type="presParOf" srcId="{7B6CCB34-3075-4B92-B540-F0165B5557B2}" destId="{5E063C90-83CC-4AF7-98B6-8CEF72F0257A}" srcOrd="1" destOrd="0" presId="urn:microsoft.com/office/officeart/2018/2/layout/IconCircleList"/>
    <dgm:cxn modelId="{AA964BE9-DB0F-42E0-91A9-53AFC1715682}" type="presParOf" srcId="{7B6CCB34-3075-4B92-B540-F0165B5557B2}" destId="{C97A5AF7-2914-415F-8079-B60BF0E0CE27}" srcOrd="2" destOrd="0" presId="urn:microsoft.com/office/officeart/2018/2/layout/IconCircleList"/>
    <dgm:cxn modelId="{E71B3041-A288-4059-89A3-6B734153717E}" type="presParOf" srcId="{C97A5AF7-2914-415F-8079-B60BF0E0CE27}" destId="{1067CFA3-CAEE-4301-9918-7D8E2B01A124}" srcOrd="0" destOrd="0" presId="urn:microsoft.com/office/officeart/2018/2/layout/IconCircleList"/>
    <dgm:cxn modelId="{73662534-9A56-490C-AF4A-768950282DFD}" type="presParOf" srcId="{C97A5AF7-2914-415F-8079-B60BF0E0CE27}" destId="{8D1059E3-A88F-4E5B-8C2C-A9474B9F977F}" srcOrd="1" destOrd="0" presId="urn:microsoft.com/office/officeart/2018/2/layout/IconCircleList"/>
    <dgm:cxn modelId="{8696DE1D-7E62-4345-AC96-C0E16D7B9E3E}" type="presParOf" srcId="{C97A5AF7-2914-415F-8079-B60BF0E0CE27}" destId="{0CC7C450-7669-4BC4-BFC9-E78E863ACE97}" srcOrd="2" destOrd="0" presId="urn:microsoft.com/office/officeart/2018/2/layout/IconCircleList"/>
    <dgm:cxn modelId="{57B094DA-0110-47EC-8330-72A617BE7C0D}" type="presParOf" srcId="{C97A5AF7-2914-415F-8079-B60BF0E0CE27}" destId="{57F201E7-E64E-4E0C-BCB3-EA715A973602}" srcOrd="3" destOrd="0" presId="urn:microsoft.com/office/officeart/2018/2/layout/IconCircleList"/>
    <dgm:cxn modelId="{CFC5953D-1D7A-46F5-9E67-999A0F180727}" type="presParOf" srcId="{7B6CCB34-3075-4B92-B540-F0165B5557B2}" destId="{F9145F35-34E2-4256-BB24-9CDA37CD1283}" srcOrd="3" destOrd="0" presId="urn:microsoft.com/office/officeart/2018/2/layout/IconCircleList"/>
    <dgm:cxn modelId="{F7784E5C-8C1B-427B-8CDF-6A4AD9987575}" type="presParOf" srcId="{7B6CCB34-3075-4B92-B540-F0165B5557B2}" destId="{C24E24D9-F173-4D12-8A4C-F337AAF28883}" srcOrd="4" destOrd="0" presId="urn:microsoft.com/office/officeart/2018/2/layout/IconCircleList"/>
    <dgm:cxn modelId="{D3BCFBE4-F6F3-4348-92DF-027402A09177}" type="presParOf" srcId="{C24E24D9-F173-4D12-8A4C-F337AAF28883}" destId="{979C24EE-E06C-415F-8EC5-E6B60E2156B4}" srcOrd="0" destOrd="0" presId="urn:microsoft.com/office/officeart/2018/2/layout/IconCircleList"/>
    <dgm:cxn modelId="{0F292770-D4B7-4224-9AA8-0EFA4C2780E3}" type="presParOf" srcId="{C24E24D9-F173-4D12-8A4C-F337AAF28883}" destId="{476D939D-401F-445E-83DA-9613683DE798}" srcOrd="1" destOrd="0" presId="urn:microsoft.com/office/officeart/2018/2/layout/IconCircleList"/>
    <dgm:cxn modelId="{AECA9A0A-54DD-443C-B2BB-94A4BDBA6362}" type="presParOf" srcId="{C24E24D9-F173-4D12-8A4C-F337AAF28883}" destId="{C95C5B65-B006-4925-8BC9-326C5DD900FC}" srcOrd="2" destOrd="0" presId="urn:microsoft.com/office/officeart/2018/2/layout/IconCircleList"/>
    <dgm:cxn modelId="{F27A2350-B86B-4B57-A781-70D6BD7CEBDA}" type="presParOf" srcId="{C24E24D9-F173-4D12-8A4C-F337AAF28883}" destId="{F93D28D6-871A-4AF2-BF74-85BF5255BA12}" srcOrd="3" destOrd="0" presId="urn:microsoft.com/office/officeart/2018/2/layout/IconCircleList"/>
    <dgm:cxn modelId="{99E55F19-DA35-4994-BC97-AF92E8D62589}" type="presParOf" srcId="{7B6CCB34-3075-4B92-B540-F0165B5557B2}" destId="{B9C15AF5-E641-4630-9288-F5106FB32E7C}" srcOrd="5" destOrd="0" presId="urn:microsoft.com/office/officeart/2018/2/layout/IconCircleList"/>
    <dgm:cxn modelId="{3C40D60F-8005-4805-B3A7-61D9CC06FF1F}" type="presParOf" srcId="{7B6CCB34-3075-4B92-B540-F0165B5557B2}" destId="{978974F6-3646-4F31-96E0-2D2B3A895CA7}" srcOrd="6" destOrd="0" presId="urn:microsoft.com/office/officeart/2018/2/layout/IconCircleList"/>
    <dgm:cxn modelId="{502D913E-360F-42BC-9276-4C87113D4397}" type="presParOf" srcId="{978974F6-3646-4F31-96E0-2D2B3A895CA7}" destId="{A4A5AA1C-45DE-4004-B545-3114D96DA06A}" srcOrd="0" destOrd="0" presId="urn:microsoft.com/office/officeart/2018/2/layout/IconCircleList"/>
    <dgm:cxn modelId="{726539B9-392D-4EDC-B594-BD57ED906D77}" type="presParOf" srcId="{978974F6-3646-4F31-96E0-2D2B3A895CA7}" destId="{DD666621-3CD6-4438-9188-7EF262F1D726}" srcOrd="1" destOrd="0" presId="urn:microsoft.com/office/officeart/2018/2/layout/IconCircleList"/>
    <dgm:cxn modelId="{C3CE9AC0-16C7-4E2D-8F89-CD6C65E759A9}" type="presParOf" srcId="{978974F6-3646-4F31-96E0-2D2B3A895CA7}" destId="{053896CD-9094-47F2-8E21-2A7644DF3377}" srcOrd="2" destOrd="0" presId="urn:microsoft.com/office/officeart/2018/2/layout/IconCircleList"/>
    <dgm:cxn modelId="{4E7B0BC6-82B3-4B6F-A0C7-D10855A9DD46}" type="presParOf" srcId="{978974F6-3646-4F31-96E0-2D2B3A895CA7}" destId="{BC63FAB1-B376-4C4D-8196-F8DFA1C2BDF1}" srcOrd="3" destOrd="0" presId="urn:microsoft.com/office/officeart/2018/2/layout/IconCircleList"/>
    <dgm:cxn modelId="{DCA9A23F-DE9A-488B-A6AF-BAC5EC6DE5A1}" type="presParOf" srcId="{7B6CCB34-3075-4B92-B540-F0165B5557B2}" destId="{58A78474-58F5-4A3A-AB5B-9BF11C9C6ADA}" srcOrd="7" destOrd="0" presId="urn:microsoft.com/office/officeart/2018/2/layout/IconCircleList"/>
    <dgm:cxn modelId="{55D99A42-90CA-4260-9432-688152CCB0E5}" type="presParOf" srcId="{7B6CCB34-3075-4B92-B540-F0165B5557B2}" destId="{B7AFB458-1ECB-44B7-B048-502F9CC1C194}" srcOrd="8" destOrd="0" presId="urn:microsoft.com/office/officeart/2018/2/layout/IconCircleList"/>
    <dgm:cxn modelId="{B37A1BA5-F4AC-4996-9717-2566ED4DBCB6}" type="presParOf" srcId="{B7AFB458-1ECB-44B7-B048-502F9CC1C194}" destId="{E1DC6CEE-6DBE-448A-A393-C9FC9748A1B2}" srcOrd="0" destOrd="0" presId="urn:microsoft.com/office/officeart/2018/2/layout/IconCircleList"/>
    <dgm:cxn modelId="{21C20F7E-AF56-42DA-917E-E1132C229853}" type="presParOf" srcId="{B7AFB458-1ECB-44B7-B048-502F9CC1C194}" destId="{95DC4052-28E8-45DE-AB71-B6269CC04EC2}" srcOrd="1" destOrd="0" presId="urn:microsoft.com/office/officeart/2018/2/layout/IconCircleList"/>
    <dgm:cxn modelId="{63043D2D-9B7B-4A9B-BC06-5154EC22F47D}" type="presParOf" srcId="{B7AFB458-1ECB-44B7-B048-502F9CC1C194}" destId="{1C659F4C-F828-4D4E-80AC-DF358951B7F7}" srcOrd="2" destOrd="0" presId="urn:microsoft.com/office/officeart/2018/2/layout/IconCircleList"/>
    <dgm:cxn modelId="{D524887A-1D72-4B88-87EE-B8DB94B14A2B}" type="presParOf" srcId="{B7AFB458-1ECB-44B7-B048-502F9CC1C194}" destId="{3067F31E-BAA2-4EA2-8D9C-06B13526B4C0}" srcOrd="3" destOrd="0" presId="urn:microsoft.com/office/officeart/2018/2/layout/IconCircleList"/>
    <dgm:cxn modelId="{80F7FBF7-042A-4EAB-96ED-60945BDED97F}" type="presParOf" srcId="{7B6CCB34-3075-4B92-B540-F0165B5557B2}" destId="{BC57E386-2306-43DD-88CB-24EEC0D45B6B}" srcOrd="9" destOrd="0" presId="urn:microsoft.com/office/officeart/2018/2/layout/IconCircleList"/>
    <dgm:cxn modelId="{4B821F0E-6E30-40F0-9129-0AE8EF84A099}" type="presParOf" srcId="{7B6CCB34-3075-4B92-B540-F0165B5557B2}" destId="{10428BF1-9FCD-43DE-996D-98DFF65F6F15}" srcOrd="10" destOrd="0" presId="urn:microsoft.com/office/officeart/2018/2/layout/IconCircleList"/>
    <dgm:cxn modelId="{6795CAB9-0C8C-44B2-8A9D-D6880015901D}" type="presParOf" srcId="{10428BF1-9FCD-43DE-996D-98DFF65F6F15}" destId="{80D2954F-6A33-442E-B33D-BF351BE44C7E}" srcOrd="0" destOrd="0" presId="urn:microsoft.com/office/officeart/2018/2/layout/IconCircleList"/>
    <dgm:cxn modelId="{825B7139-6384-41F0-8C9F-353B5DAAF5D7}" type="presParOf" srcId="{10428BF1-9FCD-43DE-996D-98DFF65F6F15}" destId="{1EFAABAE-AA5C-4366-9927-C3A4A9DD515E}" srcOrd="1" destOrd="0" presId="urn:microsoft.com/office/officeart/2018/2/layout/IconCircleList"/>
    <dgm:cxn modelId="{96AA8D99-0C91-4255-B0C1-BB68B2F29B95}" type="presParOf" srcId="{10428BF1-9FCD-43DE-996D-98DFF65F6F15}" destId="{39455515-8A55-42C2-86DB-9A03A2ED2F20}" srcOrd="2" destOrd="0" presId="urn:microsoft.com/office/officeart/2018/2/layout/IconCircleList"/>
    <dgm:cxn modelId="{B69A74BB-51C4-43C8-88E5-770BF846A0C1}" type="presParOf" srcId="{10428BF1-9FCD-43DE-996D-98DFF65F6F15}" destId="{75D238AC-B8B0-4B4E-A71A-FB1A7EDD1A4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1EBE3-7C82-4AC0-9096-59B3AF7A4EDA}">
      <dsp:nvSpPr>
        <dsp:cNvPr id="0" name=""/>
        <dsp:cNvSpPr/>
      </dsp:nvSpPr>
      <dsp:spPr>
        <a:xfrm>
          <a:off x="153462" y="912625"/>
          <a:ext cx="910877" cy="91087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C35E7B-5A60-4395-8460-8765AEA0FEF2}">
      <dsp:nvSpPr>
        <dsp:cNvPr id="0" name=""/>
        <dsp:cNvSpPr/>
      </dsp:nvSpPr>
      <dsp:spPr>
        <a:xfrm>
          <a:off x="344746" y="1103909"/>
          <a:ext cx="528308" cy="528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8457C2-B0B9-4B60-8054-3440A5B799B4}">
      <dsp:nvSpPr>
        <dsp:cNvPr id="0" name=""/>
        <dsp:cNvSpPr/>
      </dsp:nvSpPr>
      <dsp:spPr>
        <a:xfrm>
          <a:off x="1259527" y="912625"/>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nl-NL" sz="2400" kern="1200"/>
            <a:t>Problem domain</a:t>
          </a:r>
          <a:endParaRPr lang="en-US" sz="2400" kern="1200"/>
        </a:p>
      </dsp:txBody>
      <dsp:txXfrm>
        <a:off x="1259527" y="912625"/>
        <a:ext cx="2147067" cy="910877"/>
      </dsp:txXfrm>
    </dsp:sp>
    <dsp:sp modelId="{1067CFA3-CAEE-4301-9918-7D8E2B01A124}">
      <dsp:nvSpPr>
        <dsp:cNvPr id="0" name=""/>
        <dsp:cNvSpPr/>
      </dsp:nvSpPr>
      <dsp:spPr>
        <a:xfrm>
          <a:off x="3780706" y="912625"/>
          <a:ext cx="910877" cy="910877"/>
        </a:xfrm>
        <a:prstGeom prst="ellipse">
          <a:avLst/>
        </a:prstGeom>
        <a:solidFill>
          <a:schemeClr val="accent2">
            <a:hueOff val="-291073"/>
            <a:satOff val="-16786"/>
            <a:lumOff val="1726"/>
            <a:alphaOff val="0"/>
          </a:schemeClr>
        </a:solidFill>
        <a:ln>
          <a:noFill/>
        </a:ln>
        <a:effectLst/>
      </dsp:spPr>
      <dsp:style>
        <a:lnRef idx="0">
          <a:scrgbClr r="0" g="0" b="0"/>
        </a:lnRef>
        <a:fillRef idx="1">
          <a:scrgbClr r="0" g="0" b="0"/>
        </a:fillRef>
        <a:effectRef idx="0">
          <a:scrgbClr r="0" g="0" b="0"/>
        </a:effectRef>
        <a:fontRef idx="minor"/>
      </dsp:style>
    </dsp:sp>
    <dsp:sp modelId="{8D1059E3-A88F-4E5B-8C2C-A9474B9F977F}">
      <dsp:nvSpPr>
        <dsp:cNvPr id="0" name=""/>
        <dsp:cNvSpPr/>
      </dsp:nvSpPr>
      <dsp:spPr>
        <a:xfrm>
          <a:off x="3971990" y="1103909"/>
          <a:ext cx="528308" cy="528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F201E7-E64E-4E0C-BCB3-EA715A973602}">
      <dsp:nvSpPr>
        <dsp:cNvPr id="0" name=""/>
        <dsp:cNvSpPr/>
      </dsp:nvSpPr>
      <dsp:spPr>
        <a:xfrm>
          <a:off x="4886771" y="912625"/>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nl-NL" sz="2400" kern="1200"/>
            <a:t>Requirements</a:t>
          </a:r>
          <a:endParaRPr lang="en-US" sz="2400" kern="1200"/>
        </a:p>
      </dsp:txBody>
      <dsp:txXfrm>
        <a:off x="4886771" y="912625"/>
        <a:ext cx="2147067" cy="910877"/>
      </dsp:txXfrm>
    </dsp:sp>
    <dsp:sp modelId="{979C24EE-E06C-415F-8EC5-E6B60E2156B4}">
      <dsp:nvSpPr>
        <dsp:cNvPr id="0" name=""/>
        <dsp:cNvSpPr/>
      </dsp:nvSpPr>
      <dsp:spPr>
        <a:xfrm>
          <a:off x="7407949" y="912625"/>
          <a:ext cx="910877" cy="910877"/>
        </a:xfrm>
        <a:prstGeom prst="ellipse">
          <a:avLst/>
        </a:prstGeom>
        <a:solidFill>
          <a:schemeClr val="accent2">
            <a:hueOff val="-582145"/>
            <a:satOff val="-33571"/>
            <a:lumOff val="3451"/>
            <a:alphaOff val="0"/>
          </a:schemeClr>
        </a:solidFill>
        <a:ln>
          <a:noFill/>
        </a:ln>
        <a:effectLst/>
      </dsp:spPr>
      <dsp:style>
        <a:lnRef idx="0">
          <a:scrgbClr r="0" g="0" b="0"/>
        </a:lnRef>
        <a:fillRef idx="1">
          <a:scrgbClr r="0" g="0" b="0"/>
        </a:fillRef>
        <a:effectRef idx="0">
          <a:scrgbClr r="0" g="0" b="0"/>
        </a:effectRef>
        <a:fontRef idx="minor"/>
      </dsp:style>
    </dsp:sp>
    <dsp:sp modelId="{476D939D-401F-445E-83DA-9613683DE798}">
      <dsp:nvSpPr>
        <dsp:cNvPr id="0" name=""/>
        <dsp:cNvSpPr/>
      </dsp:nvSpPr>
      <dsp:spPr>
        <a:xfrm>
          <a:off x="7599233" y="1103909"/>
          <a:ext cx="528308" cy="528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3D28D6-871A-4AF2-BF74-85BF5255BA12}">
      <dsp:nvSpPr>
        <dsp:cNvPr id="0" name=""/>
        <dsp:cNvSpPr/>
      </dsp:nvSpPr>
      <dsp:spPr>
        <a:xfrm>
          <a:off x="8514015" y="912625"/>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nl-NL" sz="2400" kern="1200"/>
            <a:t>Communication</a:t>
          </a:r>
          <a:r>
            <a:rPr lang="nl-NL" sz="2400" kern="1200">
              <a:latin typeface="Calibri Light" panose="020F0302020204030204"/>
            </a:rPr>
            <a:t> </a:t>
          </a:r>
          <a:endParaRPr lang="en-US" sz="2400" kern="1200">
            <a:latin typeface="Calibri Light" panose="020F0302020204030204"/>
          </a:endParaRPr>
        </a:p>
      </dsp:txBody>
      <dsp:txXfrm>
        <a:off x="8514015" y="912625"/>
        <a:ext cx="2147067" cy="910877"/>
      </dsp:txXfrm>
    </dsp:sp>
    <dsp:sp modelId="{A4A5AA1C-45DE-4004-B545-3114D96DA06A}">
      <dsp:nvSpPr>
        <dsp:cNvPr id="0" name=""/>
        <dsp:cNvSpPr/>
      </dsp:nvSpPr>
      <dsp:spPr>
        <a:xfrm>
          <a:off x="153462" y="2570479"/>
          <a:ext cx="910877" cy="910877"/>
        </a:xfrm>
        <a:prstGeom prst="ellipse">
          <a:avLst/>
        </a:prstGeom>
        <a:solidFill>
          <a:schemeClr val="accent2">
            <a:hueOff val="-873218"/>
            <a:satOff val="-50357"/>
            <a:lumOff val="5177"/>
            <a:alphaOff val="0"/>
          </a:schemeClr>
        </a:solidFill>
        <a:ln>
          <a:noFill/>
        </a:ln>
        <a:effectLst/>
      </dsp:spPr>
      <dsp:style>
        <a:lnRef idx="0">
          <a:scrgbClr r="0" g="0" b="0"/>
        </a:lnRef>
        <a:fillRef idx="1">
          <a:scrgbClr r="0" g="0" b="0"/>
        </a:fillRef>
        <a:effectRef idx="0">
          <a:scrgbClr r="0" g="0" b="0"/>
        </a:effectRef>
        <a:fontRef idx="minor"/>
      </dsp:style>
    </dsp:sp>
    <dsp:sp modelId="{DD666621-3CD6-4438-9188-7EF262F1D726}">
      <dsp:nvSpPr>
        <dsp:cNvPr id="0" name=""/>
        <dsp:cNvSpPr/>
      </dsp:nvSpPr>
      <dsp:spPr>
        <a:xfrm>
          <a:off x="344746" y="2761763"/>
          <a:ext cx="528308" cy="5283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63FAB1-B376-4C4D-8196-F8DFA1C2BDF1}">
      <dsp:nvSpPr>
        <dsp:cNvPr id="0" name=""/>
        <dsp:cNvSpPr/>
      </dsp:nvSpPr>
      <dsp:spPr>
        <a:xfrm>
          <a:off x="1259527" y="2570479"/>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rtl="0">
            <a:lnSpc>
              <a:spcPct val="100000"/>
            </a:lnSpc>
            <a:spcBef>
              <a:spcPct val="0"/>
            </a:spcBef>
            <a:spcAft>
              <a:spcPct val="35000"/>
            </a:spcAft>
            <a:buNone/>
          </a:pPr>
          <a:r>
            <a:rPr lang="nl-NL" sz="2400" kern="1200">
              <a:latin typeface="Calibri Light" panose="020F0302020204030204"/>
            </a:rPr>
            <a:t> </a:t>
          </a:r>
          <a:r>
            <a:rPr lang="nl-NL" sz="2400" kern="1200"/>
            <a:t>Architecture</a:t>
          </a:r>
          <a:endParaRPr lang="en-US" sz="2400" kern="1200"/>
        </a:p>
      </dsp:txBody>
      <dsp:txXfrm>
        <a:off x="1259527" y="2570479"/>
        <a:ext cx="2147067" cy="910877"/>
      </dsp:txXfrm>
    </dsp:sp>
    <dsp:sp modelId="{E1DC6CEE-6DBE-448A-A393-C9FC9748A1B2}">
      <dsp:nvSpPr>
        <dsp:cNvPr id="0" name=""/>
        <dsp:cNvSpPr/>
      </dsp:nvSpPr>
      <dsp:spPr>
        <a:xfrm>
          <a:off x="3780706" y="2570479"/>
          <a:ext cx="910877" cy="910877"/>
        </a:xfrm>
        <a:prstGeom prst="ellipse">
          <a:avLst/>
        </a:prstGeom>
        <a:solidFill>
          <a:schemeClr val="accent2">
            <a:hueOff val="-1164290"/>
            <a:satOff val="-67142"/>
            <a:lumOff val="6902"/>
            <a:alphaOff val="0"/>
          </a:schemeClr>
        </a:solidFill>
        <a:ln>
          <a:noFill/>
        </a:ln>
        <a:effectLst/>
      </dsp:spPr>
      <dsp:style>
        <a:lnRef idx="0">
          <a:scrgbClr r="0" g="0" b="0"/>
        </a:lnRef>
        <a:fillRef idx="1">
          <a:scrgbClr r="0" g="0" b="0"/>
        </a:fillRef>
        <a:effectRef idx="0">
          <a:scrgbClr r="0" g="0" b="0"/>
        </a:effectRef>
        <a:fontRef idx="minor"/>
      </dsp:style>
    </dsp:sp>
    <dsp:sp modelId="{95DC4052-28E8-45DE-AB71-B6269CC04EC2}">
      <dsp:nvSpPr>
        <dsp:cNvPr id="0" name=""/>
        <dsp:cNvSpPr/>
      </dsp:nvSpPr>
      <dsp:spPr>
        <a:xfrm>
          <a:off x="3971990" y="2761763"/>
          <a:ext cx="528308" cy="5283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67F31E-BAA2-4EA2-8D9C-06B13526B4C0}">
      <dsp:nvSpPr>
        <dsp:cNvPr id="0" name=""/>
        <dsp:cNvSpPr/>
      </dsp:nvSpPr>
      <dsp:spPr>
        <a:xfrm>
          <a:off x="4796251" y="2570479"/>
          <a:ext cx="2328108"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nl-NL" sz="2400" kern="1200"/>
            <a:t>Control Behaviour</a:t>
          </a:r>
          <a:endParaRPr lang="en-US" sz="2400" kern="1200"/>
        </a:p>
      </dsp:txBody>
      <dsp:txXfrm>
        <a:off x="4796251" y="2570479"/>
        <a:ext cx="2328108" cy="910877"/>
      </dsp:txXfrm>
    </dsp:sp>
    <dsp:sp modelId="{80D2954F-6A33-442E-B33D-BF351BE44C7E}">
      <dsp:nvSpPr>
        <dsp:cNvPr id="0" name=""/>
        <dsp:cNvSpPr/>
      </dsp:nvSpPr>
      <dsp:spPr>
        <a:xfrm>
          <a:off x="7498470" y="2570479"/>
          <a:ext cx="910877" cy="910877"/>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1EFAABAE-AA5C-4366-9927-C3A4A9DD515E}">
      <dsp:nvSpPr>
        <dsp:cNvPr id="0" name=""/>
        <dsp:cNvSpPr/>
      </dsp:nvSpPr>
      <dsp:spPr>
        <a:xfrm>
          <a:off x="7689754" y="2761763"/>
          <a:ext cx="528308" cy="5283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D238AC-B8B0-4B4E-A71A-FB1A7EDD1A41}">
      <dsp:nvSpPr>
        <dsp:cNvPr id="0" name=""/>
        <dsp:cNvSpPr/>
      </dsp:nvSpPr>
      <dsp:spPr>
        <a:xfrm>
          <a:off x="8604535" y="2570479"/>
          <a:ext cx="2147067" cy="910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nl-NL" sz="2400" kern="1200">
              <a:latin typeface="Calibri Light" panose="020F0302020204030204"/>
            </a:rPr>
            <a:t>Implementation</a:t>
          </a:r>
          <a:endParaRPr lang="nl-NL" sz="2400" kern="1200"/>
        </a:p>
      </dsp:txBody>
      <dsp:txXfrm>
        <a:off x="8604535" y="2570479"/>
        <a:ext cx="2147067" cy="91087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265DB-D51F-7E4E-BA0D-A226070E7C96}" type="datetimeFigureOut">
              <a:rPr lang="en-DE" smtClean="0"/>
              <a:t>02/19/2023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06851-6C38-DB4D-8149-2F6689F2E431}" type="slidenum">
              <a:rPr lang="en-DE" smtClean="0"/>
              <a:t>‹#›</a:t>
            </a:fld>
            <a:endParaRPr lang="en-DE"/>
          </a:p>
        </p:txBody>
      </p:sp>
    </p:spTree>
    <p:extLst>
      <p:ext uri="{BB962C8B-B14F-4D97-AF65-F5344CB8AC3E}">
        <p14:creationId xmlns:p14="http://schemas.microsoft.com/office/powerpoint/2010/main" val="2351049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7206851-6C38-DB4D-8149-2F6689F2E431}" type="slidenum">
              <a:rPr lang="en-DE" smtClean="0"/>
              <a:t>1</a:t>
            </a:fld>
            <a:endParaRPr lang="en-DE"/>
          </a:p>
        </p:txBody>
      </p:sp>
    </p:spTree>
    <p:extLst>
      <p:ext uri="{BB962C8B-B14F-4D97-AF65-F5344CB8AC3E}">
        <p14:creationId xmlns:p14="http://schemas.microsoft.com/office/powerpoint/2010/main" val="380816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7206851-6C38-DB4D-8149-2F6689F2E431}" type="slidenum">
              <a:rPr lang="en-DE" smtClean="0"/>
              <a:t>13</a:t>
            </a:fld>
            <a:endParaRPr lang="en-DE"/>
          </a:p>
        </p:txBody>
      </p:sp>
    </p:spTree>
    <p:extLst>
      <p:ext uri="{BB962C8B-B14F-4D97-AF65-F5344CB8AC3E}">
        <p14:creationId xmlns:p14="http://schemas.microsoft.com/office/powerpoint/2010/main" val="1017932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7206851-6C38-DB4D-8149-2F6689F2E431}" type="slidenum">
              <a:rPr lang="en-DE" smtClean="0"/>
              <a:t>14</a:t>
            </a:fld>
            <a:endParaRPr lang="en-DE"/>
          </a:p>
        </p:txBody>
      </p:sp>
    </p:spTree>
    <p:extLst>
      <p:ext uri="{BB962C8B-B14F-4D97-AF65-F5344CB8AC3E}">
        <p14:creationId xmlns:p14="http://schemas.microsoft.com/office/powerpoint/2010/main" val="926973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7206851-6C38-DB4D-8149-2F6689F2E431}" type="slidenum">
              <a:rPr lang="en-DE" smtClean="0"/>
              <a:t>17</a:t>
            </a:fld>
            <a:endParaRPr lang="en-DE"/>
          </a:p>
        </p:txBody>
      </p:sp>
    </p:spTree>
    <p:extLst>
      <p:ext uri="{BB962C8B-B14F-4D97-AF65-F5344CB8AC3E}">
        <p14:creationId xmlns:p14="http://schemas.microsoft.com/office/powerpoint/2010/main" val="176588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7206851-6C38-DB4D-8149-2F6689F2E431}" type="slidenum">
              <a:rPr lang="en-DE" smtClean="0"/>
              <a:t>18</a:t>
            </a:fld>
            <a:endParaRPr lang="en-DE"/>
          </a:p>
        </p:txBody>
      </p:sp>
    </p:spTree>
    <p:extLst>
      <p:ext uri="{BB962C8B-B14F-4D97-AF65-F5344CB8AC3E}">
        <p14:creationId xmlns:p14="http://schemas.microsoft.com/office/powerpoint/2010/main" val="1473515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7206851-6C38-DB4D-8149-2F6689F2E431}" type="slidenum">
              <a:rPr lang="en-DE" smtClean="0"/>
              <a:t>19</a:t>
            </a:fld>
            <a:endParaRPr lang="en-DE"/>
          </a:p>
        </p:txBody>
      </p:sp>
    </p:spTree>
    <p:extLst>
      <p:ext uri="{BB962C8B-B14F-4D97-AF65-F5344CB8AC3E}">
        <p14:creationId xmlns:p14="http://schemas.microsoft.com/office/powerpoint/2010/main" val="65400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57206851-6C38-DB4D-8149-2F6689F2E431}" type="slidenum">
              <a:rPr lang="en-DE" smtClean="0"/>
              <a:t>21</a:t>
            </a:fld>
            <a:endParaRPr lang="en-DE"/>
          </a:p>
        </p:txBody>
      </p:sp>
    </p:spTree>
    <p:extLst>
      <p:ext uri="{BB962C8B-B14F-4D97-AF65-F5344CB8AC3E}">
        <p14:creationId xmlns:p14="http://schemas.microsoft.com/office/powerpoint/2010/main" val="428345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7206851-6C38-DB4D-8149-2F6689F2E431}" type="slidenum">
              <a:rPr lang="en-DE" smtClean="0"/>
              <a:t>2</a:t>
            </a:fld>
            <a:endParaRPr lang="en-DE"/>
          </a:p>
        </p:txBody>
      </p:sp>
    </p:spTree>
    <p:extLst>
      <p:ext uri="{BB962C8B-B14F-4D97-AF65-F5344CB8AC3E}">
        <p14:creationId xmlns:p14="http://schemas.microsoft.com/office/powerpoint/2010/main" val="428626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latin typeface=".AppleSystemUIFont"/>
            </a:endParaRPr>
          </a:p>
        </p:txBody>
      </p:sp>
      <p:sp>
        <p:nvSpPr>
          <p:cNvPr id="4" name="Slide Number Placeholder 3"/>
          <p:cNvSpPr>
            <a:spLocks noGrp="1"/>
          </p:cNvSpPr>
          <p:nvPr>
            <p:ph type="sldNum" sz="quarter" idx="5"/>
          </p:nvPr>
        </p:nvSpPr>
        <p:spPr/>
        <p:txBody>
          <a:bodyPr/>
          <a:lstStyle/>
          <a:p>
            <a:fld id="{57206851-6C38-DB4D-8149-2F6689F2E431}" type="slidenum">
              <a:rPr lang="en-DE" smtClean="0"/>
              <a:t>5</a:t>
            </a:fld>
            <a:endParaRPr lang="en-DE"/>
          </a:p>
        </p:txBody>
      </p:sp>
    </p:spTree>
    <p:extLst>
      <p:ext uri="{BB962C8B-B14F-4D97-AF65-F5344CB8AC3E}">
        <p14:creationId xmlns:p14="http://schemas.microsoft.com/office/powerpoint/2010/main" val="3850398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MQTT (Message Queuing Telemetry Transport) protocol is a lightweight and efficient messaging protocol that is designed for constrained devices and unreliable network connections. It is widely used in the Internet of Things (IoT) and Machine-to-Machine (M2M) communication systems. MQTT is well-suited for truck communication in truck platooning due to the following reasons:</a:t>
            </a:r>
          </a:p>
          <a:p>
            <a:pPr algn="l">
              <a:buFont typeface="+mj-lt"/>
              <a:buAutoNum type="arabicPeriod"/>
            </a:pPr>
            <a:r>
              <a:rPr lang="en-US" b="0" i="0">
                <a:solidFill>
                  <a:srgbClr val="D1D5DB"/>
                </a:solidFill>
                <a:effectLst/>
                <a:latin typeface="Söhne"/>
              </a:rPr>
              <a:t>Low Overhead: MQTT is a lightweight protocol that has a low network overhead, which makes it ideal for communication between trucks in a platoon. The protocol is designed to minimize the amount of data that needs to be transmitted, reducing network congestion and conserving battery power.</a:t>
            </a:r>
          </a:p>
          <a:p>
            <a:pPr algn="l">
              <a:buFont typeface="+mj-lt"/>
              <a:buAutoNum type="arabicPeriod"/>
            </a:pPr>
            <a:r>
              <a:rPr lang="en-US" b="0" i="0">
                <a:solidFill>
                  <a:srgbClr val="D1D5DB"/>
                </a:solidFill>
                <a:effectLst/>
                <a:latin typeface="Söhne"/>
              </a:rPr>
              <a:t>Reliability: MQTT uses a publish-subscribe messaging pattern that ensures that messages are reliably delivered to their intended recipients. This makes it suitable for truck platooning, where reliable and timely communication between trucks is critical to ensure safe and efficient platooning.</a:t>
            </a:r>
          </a:p>
          <a:p>
            <a:pPr algn="l">
              <a:buFont typeface="+mj-lt"/>
              <a:buAutoNum type="arabicPeriod"/>
            </a:pPr>
            <a:r>
              <a:rPr lang="en-US" b="0" i="0">
                <a:solidFill>
                  <a:srgbClr val="D1D5DB"/>
                </a:solidFill>
                <a:effectLst/>
                <a:latin typeface="Söhne"/>
              </a:rPr>
              <a:t>Scalability: MQTT is a scalable protocol that can handle a large number of connected devices. This is important in truck platooning, where multiple trucks need to be connected and communicating with each other in real-time.</a:t>
            </a:r>
          </a:p>
          <a:p>
            <a:pPr algn="l">
              <a:buFont typeface="+mj-lt"/>
              <a:buAutoNum type="arabicPeriod"/>
            </a:pPr>
            <a:r>
              <a:rPr lang="en-US" b="0" i="0">
                <a:solidFill>
                  <a:srgbClr val="D1D5DB"/>
                </a:solidFill>
                <a:effectLst/>
                <a:latin typeface="Söhne"/>
              </a:rPr>
              <a:t>Security: MQTT provides built-in security features, including encryption and authentication, to ensure that data is transmitted securely. This is important in truck platooning, where sensitive data is being transmitted between trucks.</a:t>
            </a:r>
          </a:p>
          <a:p>
            <a:endParaRPr lang="en-DE"/>
          </a:p>
        </p:txBody>
      </p:sp>
      <p:sp>
        <p:nvSpPr>
          <p:cNvPr id="4" name="Slide Number Placeholder 3"/>
          <p:cNvSpPr>
            <a:spLocks noGrp="1"/>
          </p:cNvSpPr>
          <p:nvPr>
            <p:ph type="sldNum" sz="quarter" idx="5"/>
          </p:nvPr>
        </p:nvSpPr>
        <p:spPr/>
        <p:txBody>
          <a:bodyPr/>
          <a:lstStyle/>
          <a:p>
            <a:fld id="{57206851-6C38-DB4D-8149-2F6689F2E431}" type="slidenum">
              <a:rPr lang="en-DE" smtClean="0"/>
              <a:t>6</a:t>
            </a:fld>
            <a:endParaRPr lang="en-DE"/>
          </a:p>
        </p:txBody>
      </p:sp>
    </p:spTree>
    <p:extLst>
      <p:ext uri="{BB962C8B-B14F-4D97-AF65-F5344CB8AC3E}">
        <p14:creationId xmlns:p14="http://schemas.microsoft.com/office/powerpoint/2010/main" val="144186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7206851-6C38-DB4D-8149-2F6689F2E431}" type="slidenum">
              <a:rPr lang="en-DE" smtClean="0"/>
              <a:t>7</a:t>
            </a:fld>
            <a:endParaRPr lang="en-DE"/>
          </a:p>
        </p:txBody>
      </p:sp>
    </p:spTree>
    <p:extLst>
      <p:ext uri="{BB962C8B-B14F-4D97-AF65-F5344CB8AC3E}">
        <p14:creationId xmlns:p14="http://schemas.microsoft.com/office/powerpoint/2010/main" val="612069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7206851-6C38-DB4D-8149-2F6689F2E431}" type="slidenum">
              <a:rPr lang="en-DE" smtClean="0"/>
              <a:t>9</a:t>
            </a:fld>
            <a:endParaRPr lang="en-DE"/>
          </a:p>
        </p:txBody>
      </p:sp>
    </p:spTree>
    <p:extLst>
      <p:ext uri="{BB962C8B-B14F-4D97-AF65-F5344CB8AC3E}">
        <p14:creationId xmlns:p14="http://schemas.microsoft.com/office/powerpoint/2010/main" val="203094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7206851-6C38-DB4D-8149-2F6689F2E431}" type="slidenum">
              <a:rPr lang="en-DE" smtClean="0"/>
              <a:t>10</a:t>
            </a:fld>
            <a:endParaRPr lang="en-DE"/>
          </a:p>
        </p:txBody>
      </p:sp>
    </p:spTree>
    <p:extLst>
      <p:ext uri="{BB962C8B-B14F-4D97-AF65-F5344CB8AC3E}">
        <p14:creationId xmlns:p14="http://schemas.microsoft.com/office/powerpoint/2010/main" val="428813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7206851-6C38-DB4D-8149-2F6689F2E431}" type="slidenum">
              <a:rPr lang="en-DE" smtClean="0"/>
              <a:t>11</a:t>
            </a:fld>
            <a:endParaRPr lang="en-DE"/>
          </a:p>
        </p:txBody>
      </p:sp>
    </p:spTree>
    <p:extLst>
      <p:ext uri="{BB962C8B-B14F-4D97-AF65-F5344CB8AC3E}">
        <p14:creationId xmlns:p14="http://schemas.microsoft.com/office/powerpoint/2010/main" val="246156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57206851-6C38-DB4D-8149-2F6689F2E431}" type="slidenum">
              <a:rPr lang="en-DE" smtClean="0"/>
              <a:t>12</a:t>
            </a:fld>
            <a:endParaRPr lang="en-DE"/>
          </a:p>
        </p:txBody>
      </p:sp>
    </p:spTree>
    <p:extLst>
      <p:ext uri="{BB962C8B-B14F-4D97-AF65-F5344CB8AC3E}">
        <p14:creationId xmlns:p14="http://schemas.microsoft.com/office/powerpoint/2010/main" val="601445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7DF3-2807-140A-2E71-8DEDD10740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FF03EED3-DBC9-36D5-A496-3D71B4B61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F36C97A2-EA93-E9E9-4B4E-12A0819F0497}"/>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4E38F3A2-BE34-EDF6-6C94-8637F083CB2E}"/>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39B8C528-7611-000F-2CC6-B3041B53EF10}"/>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382803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99A0-AF35-165D-B973-B27335A1B69B}"/>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A4C44A7A-ADB8-E2D1-51DB-CB32152852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FECCEDCB-688E-B15B-6B2A-05B4E1F6B616}"/>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44118702-A468-C820-6517-05D601C3A177}"/>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E5F44DC8-29DB-287A-4857-9B19C45F9DE3}"/>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479285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F14DB-0284-3290-0E77-0623EF6DD8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DE0BBFB-BFDC-38E4-3330-5E02A53DD7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2F4E9742-442C-2422-3A5D-63E3C20932D6}"/>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DBF4D17F-A022-5874-6068-D59B622B3AFE}"/>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7248B2B7-CB17-16A9-1330-7F147468CE08}"/>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2058913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68B8-EB12-5860-BDF1-6656FA1003A2}"/>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64EAB3C5-8B4D-6586-308D-308DBA3E68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F48D9C7-837A-667A-254D-B7BC56C05CC7}"/>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7F0E9654-A1DF-58DD-8923-083C0514493C}"/>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4FD35AEB-67E9-FCD4-690A-17A3C5AF47A4}"/>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77561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AE8D-28AE-4828-8477-9A1AE70A5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7B0BF86B-835A-904E-5445-A11C442587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0DE918-68B8-E8E0-8F3D-D61D7F0E6632}"/>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188E2BC1-C771-2949-C2FA-89A20D83D0B9}"/>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D22D673B-F027-700A-3D84-814AD60CBBB8}"/>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47562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52A2-568D-659A-BAB2-6678E72735A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4644763-14AC-E8F9-5721-A32D96EC7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1475DAAA-BFCA-CDC5-E45D-AB64FAC691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7E1DC7FE-E0B8-2FAE-115C-0593C606E6F0}"/>
              </a:ext>
            </a:extLst>
          </p:cNvPr>
          <p:cNvSpPr>
            <a:spLocks noGrp="1"/>
          </p:cNvSpPr>
          <p:nvPr>
            <p:ph type="dt" sz="half" idx="10"/>
          </p:nvPr>
        </p:nvSpPr>
        <p:spPr/>
        <p:txBody>
          <a:bodyPr/>
          <a:lstStyle/>
          <a:p>
            <a:r>
              <a:rPr lang="en-US"/>
              <a:t>19.02.2023</a:t>
            </a:r>
            <a:endParaRPr lang="en-DE"/>
          </a:p>
        </p:txBody>
      </p:sp>
      <p:sp>
        <p:nvSpPr>
          <p:cNvPr id="6" name="Footer Placeholder 5">
            <a:extLst>
              <a:ext uri="{FF2B5EF4-FFF2-40B4-BE49-F238E27FC236}">
                <a16:creationId xmlns:a16="http://schemas.microsoft.com/office/drawing/2014/main" id="{6AED865F-FE76-5AF7-F399-10C820383547}"/>
              </a:ext>
            </a:extLst>
          </p:cNvPr>
          <p:cNvSpPr>
            <a:spLocks noGrp="1"/>
          </p:cNvSpPr>
          <p:nvPr>
            <p:ph type="ftr" sz="quarter" idx="11"/>
          </p:nvPr>
        </p:nvSpPr>
        <p:spPr/>
        <p:txBody>
          <a:bodyPr/>
          <a:lstStyle/>
          <a:p>
            <a:r>
              <a:rPr lang="en-US"/>
              <a:t>Truck Platooning</a:t>
            </a:r>
            <a:endParaRPr lang="en-DE"/>
          </a:p>
        </p:txBody>
      </p:sp>
      <p:sp>
        <p:nvSpPr>
          <p:cNvPr id="7" name="Slide Number Placeholder 6">
            <a:extLst>
              <a:ext uri="{FF2B5EF4-FFF2-40B4-BE49-F238E27FC236}">
                <a16:creationId xmlns:a16="http://schemas.microsoft.com/office/drawing/2014/main" id="{B5FD11C1-481B-6B03-5D3D-92FFD2B7BBAF}"/>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2923465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04F1-98C5-8B23-52DF-6E8E0B34237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749E4EF1-53C6-68BF-3723-0A1D3C4D90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B77C-84CC-6C09-D3A7-9CA63DABDF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54025A26-4C79-9C08-381B-D0BE8678D1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AB35FD-C949-4D66-4DDF-A1D2EB4033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1EBCDFE-3082-A3C3-0FA5-ACAB91ED59A4}"/>
              </a:ext>
            </a:extLst>
          </p:cNvPr>
          <p:cNvSpPr>
            <a:spLocks noGrp="1"/>
          </p:cNvSpPr>
          <p:nvPr>
            <p:ph type="dt" sz="half" idx="10"/>
          </p:nvPr>
        </p:nvSpPr>
        <p:spPr/>
        <p:txBody>
          <a:bodyPr/>
          <a:lstStyle/>
          <a:p>
            <a:r>
              <a:rPr lang="en-US"/>
              <a:t>19.02.2023</a:t>
            </a:r>
            <a:endParaRPr lang="en-DE"/>
          </a:p>
        </p:txBody>
      </p:sp>
      <p:sp>
        <p:nvSpPr>
          <p:cNvPr id="8" name="Footer Placeholder 7">
            <a:extLst>
              <a:ext uri="{FF2B5EF4-FFF2-40B4-BE49-F238E27FC236}">
                <a16:creationId xmlns:a16="http://schemas.microsoft.com/office/drawing/2014/main" id="{6A1DD8EC-BC27-881F-4AAB-23BF109DA94E}"/>
              </a:ext>
            </a:extLst>
          </p:cNvPr>
          <p:cNvSpPr>
            <a:spLocks noGrp="1"/>
          </p:cNvSpPr>
          <p:nvPr>
            <p:ph type="ftr" sz="quarter" idx="11"/>
          </p:nvPr>
        </p:nvSpPr>
        <p:spPr/>
        <p:txBody>
          <a:bodyPr/>
          <a:lstStyle/>
          <a:p>
            <a:r>
              <a:rPr lang="en-US"/>
              <a:t>Truck Platooning</a:t>
            </a:r>
            <a:endParaRPr lang="en-DE"/>
          </a:p>
        </p:txBody>
      </p:sp>
      <p:sp>
        <p:nvSpPr>
          <p:cNvPr id="9" name="Slide Number Placeholder 8">
            <a:extLst>
              <a:ext uri="{FF2B5EF4-FFF2-40B4-BE49-F238E27FC236}">
                <a16:creationId xmlns:a16="http://schemas.microsoft.com/office/drawing/2014/main" id="{901FDAE6-1156-DE8B-D276-80E4CA720F19}"/>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391898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BA8FBBA-4243-5458-4927-A29EBA742592}"/>
              </a:ext>
            </a:extLst>
          </p:cNvPr>
          <p:cNvSpPr>
            <a:spLocks noGrp="1"/>
          </p:cNvSpPr>
          <p:nvPr>
            <p:ph type="dt" sz="half" idx="10"/>
          </p:nvPr>
        </p:nvSpPr>
        <p:spPr/>
        <p:txBody>
          <a:bodyPr/>
          <a:lstStyle/>
          <a:p>
            <a:r>
              <a:rPr lang="en-US"/>
              <a:t>19.02.2023</a:t>
            </a:r>
            <a:endParaRPr lang="en-DE"/>
          </a:p>
        </p:txBody>
      </p:sp>
      <p:sp>
        <p:nvSpPr>
          <p:cNvPr id="4" name="Footer Placeholder 3">
            <a:extLst>
              <a:ext uri="{FF2B5EF4-FFF2-40B4-BE49-F238E27FC236}">
                <a16:creationId xmlns:a16="http://schemas.microsoft.com/office/drawing/2014/main" id="{12639BB0-5DE8-8FB4-BEB9-6045FDB742F3}"/>
              </a:ext>
            </a:extLst>
          </p:cNvPr>
          <p:cNvSpPr>
            <a:spLocks noGrp="1"/>
          </p:cNvSpPr>
          <p:nvPr>
            <p:ph type="ftr" sz="quarter" idx="11"/>
          </p:nvPr>
        </p:nvSpPr>
        <p:spPr/>
        <p:txBody>
          <a:bodyPr/>
          <a:lstStyle/>
          <a:p>
            <a:r>
              <a:rPr lang="en-US"/>
              <a:t>Truck Platooning</a:t>
            </a:r>
            <a:endParaRPr lang="en-DE"/>
          </a:p>
        </p:txBody>
      </p:sp>
      <p:sp>
        <p:nvSpPr>
          <p:cNvPr id="5" name="Slide Number Placeholder 4">
            <a:extLst>
              <a:ext uri="{FF2B5EF4-FFF2-40B4-BE49-F238E27FC236}">
                <a16:creationId xmlns:a16="http://schemas.microsoft.com/office/drawing/2014/main" id="{6D8E36DA-0792-0278-D417-B688B8D017C1}"/>
              </a:ext>
            </a:extLst>
          </p:cNvPr>
          <p:cNvSpPr>
            <a:spLocks noGrp="1"/>
          </p:cNvSpPr>
          <p:nvPr>
            <p:ph type="sldNum" sz="quarter" idx="12"/>
          </p:nvPr>
        </p:nvSpPr>
        <p:spPr/>
        <p:txBody>
          <a:bodyPr/>
          <a:lstStyle/>
          <a:p>
            <a:fld id="{5C794AA0-44C0-904C-9E31-583D0BE1B9EC}" type="slidenum">
              <a:rPr lang="en-DE" smtClean="0"/>
              <a:t>‹#›</a:t>
            </a:fld>
            <a:endParaRPr lang="en-DE"/>
          </a:p>
        </p:txBody>
      </p:sp>
      <p:sp>
        <p:nvSpPr>
          <p:cNvPr id="7" name="Title 6">
            <a:extLst>
              <a:ext uri="{FF2B5EF4-FFF2-40B4-BE49-F238E27FC236}">
                <a16:creationId xmlns:a16="http://schemas.microsoft.com/office/drawing/2014/main" id="{488BA8FD-DF8A-950D-CBAA-0E1EE414228B}"/>
              </a:ext>
            </a:extLst>
          </p:cNvPr>
          <p:cNvSpPr>
            <a:spLocks noGrp="1"/>
          </p:cNvSpPr>
          <p:nvPr>
            <p:ph type="title"/>
          </p:nvPr>
        </p:nvSpPr>
        <p:spPr/>
        <p:txBody>
          <a:bodyPr/>
          <a:lstStyle/>
          <a:p>
            <a:r>
              <a:rPr lang="en-GB"/>
              <a:t>Click to edit Master title style</a:t>
            </a:r>
            <a:endParaRPr lang="en-AL"/>
          </a:p>
        </p:txBody>
      </p:sp>
    </p:spTree>
    <p:extLst>
      <p:ext uri="{BB962C8B-B14F-4D97-AF65-F5344CB8AC3E}">
        <p14:creationId xmlns:p14="http://schemas.microsoft.com/office/powerpoint/2010/main" val="1180174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A42BC-5960-C876-EA91-4C792AF1B1D5}"/>
              </a:ext>
            </a:extLst>
          </p:cNvPr>
          <p:cNvSpPr>
            <a:spLocks noGrp="1"/>
          </p:cNvSpPr>
          <p:nvPr>
            <p:ph type="dt" sz="half" idx="10"/>
          </p:nvPr>
        </p:nvSpPr>
        <p:spPr/>
        <p:txBody>
          <a:bodyPr/>
          <a:lstStyle/>
          <a:p>
            <a:r>
              <a:rPr lang="en-US"/>
              <a:t>19.02.2023</a:t>
            </a:r>
            <a:endParaRPr lang="en-DE"/>
          </a:p>
        </p:txBody>
      </p:sp>
      <p:sp>
        <p:nvSpPr>
          <p:cNvPr id="3" name="Footer Placeholder 2">
            <a:extLst>
              <a:ext uri="{FF2B5EF4-FFF2-40B4-BE49-F238E27FC236}">
                <a16:creationId xmlns:a16="http://schemas.microsoft.com/office/drawing/2014/main" id="{78314C62-A762-B652-E6ED-18645ED1ABA8}"/>
              </a:ext>
            </a:extLst>
          </p:cNvPr>
          <p:cNvSpPr>
            <a:spLocks noGrp="1"/>
          </p:cNvSpPr>
          <p:nvPr>
            <p:ph type="ftr" sz="quarter" idx="11"/>
          </p:nvPr>
        </p:nvSpPr>
        <p:spPr/>
        <p:txBody>
          <a:bodyPr/>
          <a:lstStyle/>
          <a:p>
            <a:r>
              <a:rPr lang="en-US"/>
              <a:t>Truck Platooning</a:t>
            </a:r>
            <a:endParaRPr lang="en-DE"/>
          </a:p>
        </p:txBody>
      </p:sp>
      <p:sp>
        <p:nvSpPr>
          <p:cNvPr id="4" name="Slide Number Placeholder 3">
            <a:extLst>
              <a:ext uri="{FF2B5EF4-FFF2-40B4-BE49-F238E27FC236}">
                <a16:creationId xmlns:a16="http://schemas.microsoft.com/office/drawing/2014/main" id="{1D09940E-B8C4-9871-933C-3F5078E6FBF3}"/>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217641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8F96-2B2F-1AC7-057F-34FC92F8A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C2475EB2-CE3B-C8E4-5B73-3CC201788F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8E19EEF9-D9E8-35E0-AA63-D31DA3562B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BD116-5EE8-C47E-E3EF-6F229F0BCF7B}"/>
              </a:ext>
            </a:extLst>
          </p:cNvPr>
          <p:cNvSpPr>
            <a:spLocks noGrp="1"/>
          </p:cNvSpPr>
          <p:nvPr>
            <p:ph type="dt" sz="half" idx="10"/>
          </p:nvPr>
        </p:nvSpPr>
        <p:spPr/>
        <p:txBody>
          <a:bodyPr/>
          <a:lstStyle/>
          <a:p>
            <a:r>
              <a:rPr lang="en-US"/>
              <a:t>19.02.2023</a:t>
            </a:r>
            <a:endParaRPr lang="en-DE"/>
          </a:p>
        </p:txBody>
      </p:sp>
      <p:sp>
        <p:nvSpPr>
          <p:cNvPr id="6" name="Footer Placeholder 5">
            <a:extLst>
              <a:ext uri="{FF2B5EF4-FFF2-40B4-BE49-F238E27FC236}">
                <a16:creationId xmlns:a16="http://schemas.microsoft.com/office/drawing/2014/main" id="{15F85E51-D286-05C7-BF54-7AF8E07A04AA}"/>
              </a:ext>
            </a:extLst>
          </p:cNvPr>
          <p:cNvSpPr>
            <a:spLocks noGrp="1"/>
          </p:cNvSpPr>
          <p:nvPr>
            <p:ph type="ftr" sz="quarter" idx="11"/>
          </p:nvPr>
        </p:nvSpPr>
        <p:spPr/>
        <p:txBody>
          <a:bodyPr/>
          <a:lstStyle/>
          <a:p>
            <a:r>
              <a:rPr lang="en-US"/>
              <a:t>Truck Platooning</a:t>
            </a:r>
            <a:endParaRPr lang="en-DE"/>
          </a:p>
        </p:txBody>
      </p:sp>
      <p:sp>
        <p:nvSpPr>
          <p:cNvPr id="7" name="Slide Number Placeholder 6">
            <a:extLst>
              <a:ext uri="{FF2B5EF4-FFF2-40B4-BE49-F238E27FC236}">
                <a16:creationId xmlns:a16="http://schemas.microsoft.com/office/drawing/2014/main" id="{2A55B227-F5CC-2033-09F8-3449617B2D64}"/>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059832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01BA-E03F-1FB0-12FD-0271FC266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EB69BB0C-D5A3-D4BB-CA9B-2A929F5EC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4872EF-EA3E-7EC6-B524-AAFF1AA44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5086F-2D8D-58EF-4E46-DD85801E7F30}"/>
              </a:ext>
            </a:extLst>
          </p:cNvPr>
          <p:cNvSpPr>
            <a:spLocks noGrp="1"/>
          </p:cNvSpPr>
          <p:nvPr>
            <p:ph type="dt" sz="half" idx="10"/>
          </p:nvPr>
        </p:nvSpPr>
        <p:spPr/>
        <p:txBody>
          <a:bodyPr/>
          <a:lstStyle/>
          <a:p>
            <a:r>
              <a:rPr lang="en-US"/>
              <a:t>19.02.2023</a:t>
            </a:r>
            <a:endParaRPr lang="en-DE"/>
          </a:p>
        </p:txBody>
      </p:sp>
      <p:sp>
        <p:nvSpPr>
          <p:cNvPr id="6" name="Footer Placeholder 5">
            <a:extLst>
              <a:ext uri="{FF2B5EF4-FFF2-40B4-BE49-F238E27FC236}">
                <a16:creationId xmlns:a16="http://schemas.microsoft.com/office/drawing/2014/main" id="{0936EE92-3D10-8BB5-9032-146545DDE493}"/>
              </a:ext>
            </a:extLst>
          </p:cNvPr>
          <p:cNvSpPr>
            <a:spLocks noGrp="1"/>
          </p:cNvSpPr>
          <p:nvPr>
            <p:ph type="ftr" sz="quarter" idx="11"/>
          </p:nvPr>
        </p:nvSpPr>
        <p:spPr/>
        <p:txBody>
          <a:bodyPr/>
          <a:lstStyle/>
          <a:p>
            <a:r>
              <a:rPr lang="en-US"/>
              <a:t>Truck Platooning</a:t>
            </a:r>
            <a:endParaRPr lang="en-DE"/>
          </a:p>
        </p:txBody>
      </p:sp>
      <p:sp>
        <p:nvSpPr>
          <p:cNvPr id="7" name="Slide Number Placeholder 6">
            <a:extLst>
              <a:ext uri="{FF2B5EF4-FFF2-40B4-BE49-F238E27FC236}">
                <a16:creationId xmlns:a16="http://schemas.microsoft.com/office/drawing/2014/main" id="{37769FB6-806E-1275-6011-FA1D6384AC70}"/>
              </a:ext>
            </a:extLst>
          </p:cNvPr>
          <p:cNvSpPr>
            <a:spLocks noGrp="1"/>
          </p:cNvSpPr>
          <p:nvPr>
            <p:ph type="sldNum" sz="quarter" idx="12"/>
          </p:nvPr>
        </p:nvSpPr>
        <p:spPr/>
        <p:txBody>
          <a:bodyPr/>
          <a:lstStyle/>
          <a:p>
            <a:fld id="{5C794AA0-44C0-904C-9E31-583D0BE1B9EC}" type="slidenum">
              <a:rPr lang="en-DE" smtClean="0"/>
              <a:t>‹#›</a:t>
            </a:fld>
            <a:endParaRPr lang="en-DE"/>
          </a:p>
        </p:txBody>
      </p:sp>
    </p:spTree>
    <p:extLst>
      <p:ext uri="{BB962C8B-B14F-4D97-AF65-F5344CB8AC3E}">
        <p14:creationId xmlns:p14="http://schemas.microsoft.com/office/powerpoint/2010/main" val="1667252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F488F4-BBF3-BD8A-2249-0EE661C3DE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Truck platooning</a:t>
            </a:r>
            <a:endParaRPr lang="en-DE"/>
          </a:p>
        </p:txBody>
      </p:sp>
      <p:sp>
        <p:nvSpPr>
          <p:cNvPr id="3" name="Text Placeholder 2">
            <a:extLst>
              <a:ext uri="{FF2B5EF4-FFF2-40B4-BE49-F238E27FC236}">
                <a16:creationId xmlns:a16="http://schemas.microsoft.com/office/drawing/2014/main" id="{6AC64CFD-B428-801E-8953-D28F45177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8" name="TextBox 7">
            <a:extLst>
              <a:ext uri="{FF2B5EF4-FFF2-40B4-BE49-F238E27FC236}">
                <a16:creationId xmlns:a16="http://schemas.microsoft.com/office/drawing/2014/main" id="{45EAF2B8-083C-65B4-C1CE-3E47CEB12541}"/>
              </a:ext>
            </a:extLst>
          </p:cNvPr>
          <p:cNvSpPr txBox="1"/>
          <p:nvPr userDrawn="1"/>
        </p:nvSpPr>
        <p:spPr>
          <a:xfrm>
            <a:off x="293369" y="271564"/>
            <a:ext cx="3228975" cy="369332"/>
          </a:xfrm>
          <a:prstGeom prst="rect">
            <a:avLst/>
          </a:prstGeom>
          <a:noFill/>
        </p:spPr>
        <p:txBody>
          <a:bodyPr wrap="square" rtlCol="0">
            <a:spAutoFit/>
          </a:bodyPr>
          <a:lstStyle/>
          <a:p>
            <a:r>
              <a:rPr lang="en-US">
                <a:solidFill>
                  <a:schemeClr val="bg2">
                    <a:lumMod val="90000"/>
                  </a:schemeClr>
                </a:solidFill>
              </a:rPr>
              <a:t>Distributed and Parallel Systems </a:t>
            </a:r>
            <a:endParaRPr lang="en-DE">
              <a:solidFill>
                <a:schemeClr val="bg2">
                  <a:lumMod val="90000"/>
                </a:schemeClr>
              </a:solidFill>
            </a:endParaRPr>
          </a:p>
        </p:txBody>
      </p:sp>
      <p:pic>
        <p:nvPicPr>
          <p:cNvPr id="10" name="Picture 9" descr="A picture containing icon&#10;&#10;Description automatically generated">
            <a:extLst>
              <a:ext uri="{FF2B5EF4-FFF2-40B4-BE49-F238E27FC236}">
                <a16:creationId xmlns:a16="http://schemas.microsoft.com/office/drawing/2014/main" id="{92EC45F8-8CFA-C675-544F-E2A032B81A6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089903" y="271564"/>
            <a:ext cx="1808728" cy="651142"/>
          </a:xfrm>
          <a:prstGeom prst="rect">
            <a:avLst/>
          </a:prstGeom>
        </p:spPr>
      </p:pic>
      <p:sp>
        <p:nvSpPr>
          <p:cNvPr id="7" name="Rectangle 6">
            <a:extLst>
              <a:ext uri="{FF2B5EF4-FFF2-40B4-BE49-F238E27FC236}">
                <a16:creationId xmlns:a16="http://schemas.microsoft.com/office/drawing/2014/main" id="{4F9D11E4-2E5C-F921-B26C-EF20A5C644CE}"/>
              </a:ext>
            </a:extLst>
          </p:cNvPr>
          <p:cNvSpPr/>
          <p:nvPr userDrawn="1"/>
        </p:nvSpPr>
        <p:spPr>
          <a:xfrm>
            <a:off x="838200" y="6449218"/>
            <a:ext cx="10515600" cy="179387"/>
          </a:xfrm>
          <a:prstGeom prst="rect">
            <a:avLst/>
          </a:prstGeom>
          <a:solidFill>
            <a:srgbClr val="E95D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Date Placeholder 3">
            <a:extLst>
              <a:ext uri="{FF2B5EF4-FFF2-40B4-BE49-F238E27FC236}">
                <a16:creationId xmlns:a16="http://schemas.microsoft.com/office/drawing/2014/main" id="{DF038E77-1E66-6ABD-466C-40E199B46E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a:t>19.02.2023</a:t>
            </a:r>
            <a:endParaRPr lang="en-DE"/>
          </a:p>
        </p:txBody>
      </p:sp>
      <p:sp>
        <p:nvSpPr>
          <p:cNvPr id="5" name="Footer Placeholder 4">
            <a:extLst>
              <a:ext uri="{FF2B5EF4-FFF2-40B4-BE49-F238E27FC236}">
                <a16:creationId xmlns:a16="http://schemas.microsoft.com/office/drawing/2014/main" id="{04F5DDE4-D31A-91C6-97A4-2A411D167D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GB"/>
              <a:t>Truck Platooning</a:t>
            </a:r>
            <a:endParaRPr lang="en-DE"/>
          </a:p>
        </p:txBody>
      </p:sp>
      <p:sp>
        <p:nvSpPr>
          <p:cNvPr id="6" name="Slide Number Placeholder 5">
            <a:extLst>
              <a:ext uri="{FF2B5EF4-FFF2-40B4-BE49-F238E27FC236}">
                <a16:creationId xmlns:a16="http://schemas.microsoft.com/office/drawing/2014/main" id="{BD6F3D36-F364-B908-CBD3-469FAF2B7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C794AA0-44C0-904C-9E31-583D0BE1B9EC}" type="slidenum">
              <a:rPr lang="en-DE" smtClean="0"/>
              <a:pPr/>
              <a:t>‹#›</a:t>
            </a:fld>
            <a:endParaRPr lang="en-DE"/>
          </a:p>
        </p:txBody>
      </p:sp>
    </p:spTree>
    <p:extLst>
      <p:ext uri="{BB962C8B-B14F-4D97-AF65-F5344CB8AC3E}">
        <p14:creationId xmlns:p14="http://schemas.microsoft.com/office/powerpoint/2010/main" val="2308126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2.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00E68A6-CB5D-E8FA-A153-B4A9F68EA769}"/>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59E3F94C-CE7E-D628-717D-6FAAC0C7287B}"/>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08516066-42D1-BD2C-166F-68770C37B666}"/>
              </a:ext>
            </a:extLst>
          </p:cNvPr>
          <p:cNvSpPr>
            <a:spLocks noGrp="1"/>
          </p:cNvSpPr>
          <p:nvPr>
            <p:ph type="sldNum" sz="quarter" idx="12"/>
          </p:nvPr>
        </p:nvSpPr>
        <p:spPr/>
        <p:txBody>
          <a:bodyPr/>
          <a:lstStyle/>
          <a:p>
            <a:fld id="{5C794AA0-44C0-904C-9E31-583D0BE1B9EC}" type="slidenum">
              <a:rPr lang="en-DE" smtClean="0"/>
              <a:t>1</a:t>
            </a:fld>
            <a:endParaRPr lang="en-DE"/>
          </a:p>
        </p:txBody>
      </p:sp>
      <p:sp>
        <p:nvSpPr>
          <p:cNvPr id="8" name="TextBox 7">
            <a:extLst>
              <a:ext uri="{FF2B5EF4-FFF2-40B4-BE49-F238E27FC236}">
                <a16:creationId xmlns:a16="http://schemas.microsoft.com/office/drawing/2014/main" id="{FBC85268-28AA-1E78-0DA6-39F7F9C26F7D}"/>
              </a:ext>
            </a:extLst>
          </p:cNvPr>
          <p:cNvSpPr txBox="1"/>
          <p:nvPr/>
        </p:nvSpPr>
        <p:spPr>
          <a:xfrm>
            <a:off x="791308" y="4890610"/>
            <a:ext cx="5670430" cy="1077218"/>
          </a:xfrm>
          <a:prstGeom prst="rect">
            <a:avLst/>
          </a:prstGeom>
          <a:noFill/>
        </p:spPr>
        <p:txBody>
          <a:bodyPr wrap="square" lIns="91440" tIns="45720" rIns="91440" bIns="45720" rtlCol="0" anchor="t">
            <a:spAutoFit/>
          </a:bodyPr>
          <a:lstStyle/>
          <a:p>
            <a:r>
              <a:rPr lang="en-DE" sz="1600"/>
              <a:t>Furkan Ali Yurdakul – 7215046</a:t>
            </a:r>
            <a:endParaRPr lang="en-US" sz="1600">
              <a:cs typeface="Calibri"/>
            </a:endParaRPr>
          </a:p>
          <a:p>
            <a:r>
              <a:rPr lang="en-DE" sz="1600"/>
              <a:t>Bruno Hyska – 7216772</a:t>
            </a:r>
            <a:endParaRPr lang="en-DE" sz="1600">
              <a:cs typeface="Calibri"/>
            </a:endParaRPr>
          </a:p>
          <a:p>
            <a:r>
              <a:rPr lang="en-DE" sz="1600"/>
              <a:t>Ian Murnane – 7216662</a:t>
            </a:r>
            <a:endParaRPr lang="en-DE" sz="1600">
              <a:cs typeface="Calibri"/>
            </a:endParaRPr>
          </a:p>
          <a:p>
            <a:r>
              <a:rPr lang="en-DE" sz="1600"/>
              <a:t>Elbek Bakiev </a:t>
            </a:r>
            <a:r>
              <a:rPr lang="en-US" sz="1600">
                <a:ea typeface="+mn-lt"/>
                <a:cs typeface="+mn-lt"/>
              </a:rPr>
              <a:t>–</a:t>
            </a:r>
            <a:r>
              <a:rPr lang="en-DE" sz="1600"/>
              <a:t> 7216249</a:t>
            </a:r>
            <a:endParaRPr lang="en-DE" sz="1600">
              <a:cs typeface="Calibri"/>
            </a:endParaRPr>
          </a:p>
        </p:txBody>
      </p:sp>
      <p:sp>
        <p:nvSpPr>
          <p:cNvPr id="2" name="TextBox 1">
            <a:extLst>
              <a:ext uri="{FF2B5EF4-FFF2-40B4-BE49-F238E27FC236}">
                <a16:creationId xmlns:a16="http://schemas.microsoft.com/office/drawing/2014/main" id="{DA8887FC-0BCB-C538-4B68-8EEBD56B2BD2}"/>
              </a:ext>
            </a:extLst>
          </p:cNvPr>
          <p:cNvSpPr txBox="1"/>
          <p:nvPr/>
        </p:nvSpPr>
        <p:spPr>
          <a:xfrm>
            <a:off x="826477" y="2338754"/>
            <a:ext cx="538675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4400" b="1" kern="2400">
                <a:effectLst/>
                <a:latin typeface="Calibri" panose="020F0502020204030204" pitchFamily="34" charset="0"/>
                <a:ea typeface="MS Mincho" panose="02020609040205080304" pitchFamily="49" charset="-128"/>
                <a:cs typeface="Calibri" panose="020F0502020204030204" pitchFamily="34" charset="0"/>
              </a:rPr>
              <a:t>Truck Platooning</a:t>
            </a:r>
            <a:endParaRPr lang="en-DE" sz="4400" b="1">
              <a:effectLst/>
              <a:latin typeface="Calibri" panose="020F0502020204030204" pitchFamily="34" charset="0"/>
              <a:ea typeface="MS Mincho" panose="02020609040205080304" pitchFamily="49" charset="-128"/>
              <a:cs typeface="Calibri" panose="020F0502020204030204" pitchFamily="34" charset="0"/>
            </a:endParaRPr>
          </a:p>
        </p:txBody>
      </p:sp>
      <p:sp>
        <p:nvSpPr>
          <p:cNvPr id="9" name="Title 8">
            <a:extLst>
              <a:ext uri="{FF2B5EF4-FFF2-40B4-BE49-F238E27FC236}">
                <a16:creationId xmlns:a16="http://schemas.microsoft.com/office/drawing/2014/main" id="{31917FC0-B545-9512-4729-041F393155B2}"/>
              </a:ext>
            </a:extLst>
          </p:cNvPr>
          <p:cNvSpPr>
            <a:spLocks noGrp="1"/>
          </p:cNvSpPr>
          <p:nvPr>
            <p:ph type="title"/>
          </p:nvPr>
        </p:nvSpPr>
        <p:spPr/>
        <p:txBody>
          <a:bodyPr/>
          <a:lstStyle/>
          <a:p>
            <a:endParaRPr lang="en-DE"/>
          </a:p>
        </p:txBody>
      </p:sp>
      <p:pic>
        <p:nvPicPr>
          <p:cNvPr id="12" name="Picture 11">
            <a:extLst>
              <a:ext uri="{FF2B5EF4-FFF2-40B4-BE49-F238E27FC236}">
                <a16:creationId xmlns:a16="http://schemas.microsoft.com/office/drawing/2014/main" id="{CB1FD63D-37A3-CFF7-166C-70DDD3932FA5}"/>
              </a:ext>
            </a:extLst>
          </p:cNvPr>
          <p:cNvPicPr>
            <a:picLocks noChangeAspect="1"/>
          </p:cNvPicPr>
          <p:nvPr/>
        </p:nvPicPr>
        <p:blipFill>
          <a:blip r:embed="rId3"/>
          <a:stretch>
            <a:fillRect/>
          </a:stretch>
        </p:blipFill>
        <p:spPr>
          <a:xfrm>
            <a:off x="6103620" y="1379220"/>
            <a:ext cx="4099560" cy="4099560"/>
          </a:xfrm>
          <a:prstGeom prst="rect">
            <a:avLst/>
          </a:prstGeom>
          <a:ln>
            <a:noFill/>
          </a:ln>
          <a:effectLst>
            <a:softEdge rad="112500"/>
          </a:effectLst>
        </p:spPr>
      </p:pic>
    </p:spTree>
    <p:extLst>
      <p:ext uri="{BB962C8B-B14F-4D97-AF65-F5344CB8AC3E}">
        <p14:creationId xmlns:p14="http://schemas.microsoft.com/office/powerpoint/2010/main" val="922548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Architecture</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a:xfrm>
            <a:off x="838200" y="2898124"/>
            <a:ext cx="5050536" cy="1686068"/>
          </a:xfrm>
        </p:spPr>
        <p:txBody>
          <a:bodyPr vert="horz" lIns="91440" tIns="45720" rIns="91440" bIns="45720" rtlCol="0" anchor="t">
            <a:normAutofit/>
          </a:bodyPr>
          <a:lstStyle/>
          <a:p>
            <a:r>
              <a:rPr lang="en-US" sz="1800">
                <a:ea typeface="SimSun" panose="02010600030101010101" pitchFamily="2" charset="-122"/>
              </a:rPr>
              <a:t>M</a:t>
            </a:r>
            <a:r>
              <a:rPr lang="en-US" sz="1800">
                <a:effectLst/>
                <a:ea typeface="SimSun" panose="02010600030101010101" pitchFamily="2" charset="-122"/>
              </a:rPr>
              <a:t>ultiple computing resources work together to execute a program or a task in parallel</a:t>
            </a:r>
            <a:r>
              <a:rPr lang="en-AL" sz="1800">
                <a:effectLst/>
              </a:rPr>
              <a:t> </a:t>
            </a:r>
          </a:p>
          <a:p>
            <a:endParaRPr lang="en-AL" sz="1800">
              <a:cs typeface="Calibri"/>
            </a:endParaRPr>
          </a:p>
          <a:p>
            <a:r>
              <a:rPr lang="nl-NL" sz="1800" err="1">
                <a:cs typeface="Calibri"/>
              </a:rPr>
              <a:t>Parralelism</a:t>
            </a:r>
            <a:r>
              <a:rPr lang="nl-NL" sz="1800">
                <a:cs typeface="Calibri"/>
              </a:rPr>
              <a:t> is </a:t>
            </a:r>
            <a:r>
              <a:rPr lang="nl-NL" sz="1800" err="1">
                <a:cs typeface="Calibri"/>
              </a:rPr>
              <a:t>provided</a:t>
            </a:r>
            <a:r>
              <a:rPr lang="nl-NL" sz="1800">
                <a:cs typeface="Calibri"/>
              </a:rPr>
              <a:t> </a:t>
            </a:r>
            <a:r>
              <a:rPr lang="nl-NL" sz="1800" err="1">
                <a:cs typeface="Calibri"/>
              </a:rPr>
              <a:t>by</a:t>
            </a:r>
            <a:r>
              <a:rPr lang="nl-NL" sz="1800">
                <a:cs typeface="Calibri"/>
              </a:rPr>
              <a:t> </a:t>
            </a:r>
            <a:r>
              <a:rPr lang="nl-NL" sz="1800" err="1">
                <a:cs typeface="Calibri"/>
              </a:rPr>
              <a:t>OpenMP</a:t>
            </a:r>
            <a:endParaRPr lang="nl-NL" sz="1800">
              <a:cs typeface="Calibri"/>
            </a:endParaRP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10</a:t>
            </a:fld>
            <a:endParaRPr lang="en-DE"/>
          </a:p>
        </p:txBody>
      </p:sp>
      <p:sp>
        <p:nvSpPr>
          <p:cNvPr id="7" name="TextBox 6">
            <a:extLst>
              <a:ext uri="{FF2B5EF4-FFF2-40B4-BE49-F238E27FC236}">
                <a16:creationId xmlns:a16="http://schemas.microsoft.com/office/drawing/2014/main" id="{B3FFBA01-8577-079B-B676-B3E7E0B69C58}"/>
              </a:ext>
            </a:extLst>
          </p:cNvPr>
          <p:cNvSpPr txBox="1"/>
          <p:nvPr/>
        </p:nvSpPr>
        <p:spPr>
          <a:xfrm>
            <a:off x="1149096" y="1366600"/>
            <a:ext cx="2889504" cy="369332"/>
          </a:xfrm>
          <a:prstGeom prst="rect">
            <a:avLst/>
          </a:prstGeom>
          <a:noFill/>
        </p:spPr>
        <p:txBody>
          <a:bodyPr wrap="square" rtlCol="0">
            <a:spAutoFit/>
          </a:bodyPr>
          <a:lstStyle/>
          <a:p>
            <a:r>
              <a:rPr lang="en-AL"/>
              <a:t>Parallel Architecture</a:t>
            </a:r>
          </a:p>
        </p:txBody>
      </p:sp>
      <p:pic>
        <p:nvPicPr>
          <p:cNvPr id="11" name="Picture 10" descr="A picture containing text, indoor, device, lined&#10;&#10;Description automatically generated">
            <a:extLst>
              <a:ext uri="{FF2B5EF4-FFF2-40B4-BE49-F238E27FC236}">
                <a16:creationId xmlns:a16="http://schemas.microsoft.com/office/drawing/2014/main" id="{065D214B-709C-5E90-9192-1F79BEF3495F}"/>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704563" y="2128838"/>
            <a:ext cx="6463055" cy="3014662"/>
          </a:xfrm>
          <a:prstGeom prst="rect">
            <a:avLst/>
          </a:prstGeom>
        </p:spPr>
      </p:pic>
    </p:spTree>
    <p:extLst>
      <p:ext uri="{BB962C8B-B14F-4D97-AF65-F5344CB8AC3E}">
        <p14:creationId xmlns:p14="http://schemas.microsoft.com/office/powerpoint/2010/main" val="223627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Control </a:t>
            </a:r>
            <a:r>
              <a:rPr lang="nl-NL" err="1"/>
              <a:t>Behaviour</a:t>
            </a:r>
            <a:endParaRPr lang="nl-NL"/>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11</a:t>
            </a:fld>
            <a:endParaRPr lang="en-DE"/>
          </a:p>
        </p:txBody>
      </p:sp>
      <p:sp>
        <p:nvSpPr>
          <p:cNvPr id="7" name="TextBox 6">
            <a:extLst>
              <a:ext uri="{FF2B5EF4-FFF2-40B4-BE49-F238E27FC236}">
                <a16:creationId xmlns:a16="http://schemas.microsoft.com/office/drawing/2014/main" id="{3DB62EA8-657A-F69A-3AD8-CE923E1516B7}"/>
              </a:ext>
            </a:extLst>
          </p:cNvPr>
          <p:cNvSpPr txBox="1"/>
          <p:nvPr/>
        </p:nvSpPr>
        <p:spPr>
          <a:xfrm>
            <a:off x="4101662" y="1264090"/>
            <a:ext cx="4051738" cy="584775"/>
          </a:xfrm>
          <a:prstGeom prst="rect">
            <a:avLst/>
          </a:prstGeom>
          <a:noFill/>
        </p:spPr>
        <p:txBody>
          <a:bodyPr wrap="square" rtlCol="0">
            <a:spAutoFit/>
          </a:bodyPr>
          <a:lstStyle/>
          <a:p>
            <a:r>
              <a:rPr lang="en-AL" sz="3200"/>
              <a:t>State Machine Diagram</a:t>
            </a:r>
          </a:p>
        </p:txBody>
      </p:sp>
      <p:pic>
        <p:nvPicPr>
          <p:cNvPr id="8" name="Рисунок 2" descr="Diagram&#10;&#10;Description automatically generated">
            <a:extLst>
              <a:ext uri="{FF2B5EF4-FFF2-40B4-BE49-F238E27FC236}">
                <a16:creationId xmlns:a16="http://schemas.microsoft.com/office/drawing/2014/main" id="{B49E3234-624F-34DF-2DB8-804FAB7B2538}"/>
              </a:ext>
            </a:extLst>
          </p:cNvPr>
          <p:cNvPicPr>
            <a:picLocks noGrp="1" noChangeAspect="1"/>
          </p:cNvPicPr>
          <p:nvPr>
            <p:ph idx="1"/>
          </p:nvPr>
        </p:nvPicPr>
        <p:blipFill>
          <a:blip r:embed="rId3"/>
          <a:stretch>
            <a:fillRect/>
          </a:stretch>
        </p:blipFill>
        <p:spPr>
          <a:xfrm>
            <a:off x="952500" y="2033014"/>
            <a:ext cx="4580867" cy="3370263"/>
          </a:xfrm>
          <a:prstGeom prst="rect">
            <a:avLst/>
          </a:prstGeom>
        </p:spPr>
      </p:pic>
      <p:pic>
        <p:nvPicPr>
          <p:cNvPr id="9" name="Рисунок 3" descr="Diagram&#10;&#10;Description automatically generated">
            <a:extLst>
              <a:ext uri="{FF2B5EF4-FFF2-40B4-BE49-F238E27FC236}">
                <a16:creationId xmlns:a16="http://schemas.microsoft.com/office/drawing/2014/main" id="{42C6BCD4-12A2-BE95-48BE-35764BA826D1}"/>
              </a:ext>
            </a:extLst>
          </p:cNvPr>
          <p:cNvPicPr>
            <a:picLocks noChangeAspect="1"/>
          </p:cNvPicPr>
          <p:nvPr/>
        </p:nvPicPr>
        <p:blipFill>
          <a:blip r:embed="rId4"/>
          <a:stretch>
            <a:fillRect/>
          </a:stretch>
        </p:blipFill>
        <p:spPr>
          <a:xfrm>
            <a:off x="6449576" y="1976983"/>
            <a:ext cx="4695165" cy="3426294"/>
          </a:xfrm>
          <a:prstGeom prst="rect">
            <a:avLst/>
          </a:prstGeom>
        </p:spPr>
      </p:pic>
      <p:sp>
        <p:nvSpPr>
          <p:cNvPr id="10" name="TextBox 9">
            <a:extLst>
              <a:ext uri="{FF2B5EF4-FFF2-40B4-BE49-F238E27FC236}">
                <a16:creationId xmlns:a16="http://schemas.microsoft.com/office/drawing/2014/main" id="{6DF42B49-2246-F3D2-08F1-AB42AC73397C}"/>
              </a:ext>
            </a:extLst>
          </p:cNvPr>
          <p:cNvSpPr txBox="1"/>
          <p:nvPr/>
        </p:nvSpPr>
        <p:spPr>
          <a:xfrm>
            <a:off x="1379826" y="5440229"/>
            <a:ext cx="3870996" cy="369332"/>
          </a:xfrm>
          <a:prstGeom prst="rect">
            <a:avLst/>
          </a:prstGeom>
          <a:noFill/>
        </p:spPr>
        <p:txBody>
          <a:bodyPr wrap="none" rtlCol="0">
            <a:spAutoFit/>
          </a:bodyPr>
          <a:lstStyle/>
          <a:p>
            <a:r>
              <a:rPr lang="en-US" sz="1800" b="1" i="1">
                <a:solidFill>
                  <a:schemeClr val="accent1">
                    <a:lumMod val="75000"/>
                  </a:schemeClr>
                </a:solidFill>
                <a:effectLst/>
                <a:ea typeface="SimSun" panose="02010600030101010101" pitchFamily="2" charset="-122"/>
              </a:rPr>
              <a:t>Leader Truck State Machine Diagram</a:t>
            </a:r>
            <a:r>
              <a:rPr lang="en-AL" b="1" i="1">
                <a:solidFill>
                  <a:schemeClr val="accent1">
                    <a:lumMod val="75000"/>
                  </a:schemeClr>
                </a:solidFill>
                <a:effectLst/>
              </a:rPr>
              <a:t> </a:t>
            </a:r>
            <a:endParaRPr lang="en-AL" b="1" i="1">
              <a:solidFill>
                <a:schemeClr val="accent1">
                  <a:lumMod val="75000"/>
                </a:schemeClr>
              </a:solidFill>
            </a:endParaRPr>
          </a:p>
        </p:txBody>
      </p:sp>
      <p:sp>
        <p:nvSpPr>
          <p:cNvPr id="11" name="TextBox 10">
            <a:extLst>
              <a:ext uri="{FF2B5EF4-FFF2-40B4-BE49-F238E27FC236}">
                <a16:creationId xmlns:a16="http://schemas.microsoft.com/office/drawing/2014/main" id="{3A001094-5AD9-8880-E212-03DE8183CC30}"/>
              </a:ext>
            </a:extLst>
          </p:cNvPr>
          <p:cNvSpPr txBox="1"/>
          <p:nvPr/>
        </p:nvSpPr>
        <p:spPr>
          <a:xfrm>
            <a:off x="6941180" y="5440229"/>
            <a:ext cx="4063356" cy="369332"/>
          </a:xfrm>
          <a:prstGeom prst="rect">
            <a:avLst/>
          </a:prstGeom>
          <a:noFill/>
        </p:spPr>
        <p:txBody>
          <a:bodyPr wrap="none" rtlCol="0">
            <a:spAutoFit/>
          </a:bodyPr>
          <a:lstStyle/>
          <a:p>
            <a:r>
              <a:rPr lang="en-US" sz="1800" b="1" i="1">
                <a:solidFill>
                  <a:schemeClr val="accent1">
                    <a:lumMod val="75000"/>
                  </a:schemeClr>
                </a:solidFill>
                <a:effectLst/>
                <a:ea typeface="SimSun" panose="02010600030101010101" pitchFamily="2" charset="-122"/>
              </a:rPr>
              <a:t>Follower Truck State Machine Diagram</a:t>
            </a:r>
            <a:r>
              <a:rPr lang="en-AL" b="1" i="1">
                <a:solidFill>
                  <a:schemeClr val="accent1">
                    <a:lumMod val="75000"/>
                  </a:schemeClr>
                </a:solidFill>
                <a:effectLst/>
              </a:rPr>
              <a:t> </a:t>
            </a:r>
            <a:endParaRPr lang="en-AL" b="1" i="1">
              <a:solidFill>
                <a:schemeClr val="accent1">
                  <a:lumMod val="75000"/>
                </a:schemeClr>
              </a:solidFill>
            </a:endParaRPr>
          </a:p>
        </p:txBody>
      </p:sp>
    </p:spTree>
    <p:extLst>
      <p:ext uri="{BB962C8B-B14F-4D97-AF65-F5344CB8AC3E}">
        <p14:creationId xmlns:p14="http://schemas.microsoft.com/office/powerpoint/2010/main" val="389707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p:txBody>
          <a:bodyPr/>
          <a:lstStyle/>
          <a:p>
            <a:r>
              <a:rPr lang="nl-NL"/>
              <a:t>Control </a:t>
            </a:r>
            <a:r>
              <a:rPr lang="nl-NL" err="1"/>
              <a:t>Behaviour</a:t>
            </a:r>
            <a:endParaRPr lang="nl-NL"/>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12</a:t>
            </a:fld>
            <a:endParaRPr lang="en-DE"/>
          </a:p>
        </p:txBody>
      </p:sp>
      <p:sp>
        <p:nvSpPr>
          <p:cNvPr id="7" name="TextBox 6">
            <a:extLst>
              <a:ext uri="{FF2B5EF4-FFF2-40B4-BE49-F238E27FC236}">
                <a16:creationId xmlns:a16="http://schemas.microsoft.com/office/drawing/2014/main" id="{3DB62EA8-657A-F69A-3AD8-CE923E1516B7}"/>
              </a:ext>
            </a:extLst>
          </p:cNvPr>
          <p:cNvSpPr txBox="1"/>
          <p:nvPr/>
        </p:nvSpPr>
        <p:spPr>
          <a:xfrm>
            <a:off x="4745421" y="1285301"/>
            <a:ext cx="3407979" cy="584775"/>
          </a:xfrm>
          <a:prstGeom prst="rect">
            <a:avLst/>
          </a:prstGeom>
          <a:noFill/>
        </p:spPr>
        <p:txBody>
          <a:bodyPr wrap="square" rtlCol="0">
            <a:spAutoFit/>
          </a:bodyPr>
          <a:lstStyle/>
          <a:p>
            <a:r>
              <a:rPr lang="en-AL" sz="3200"/>
              <a:t>Activity Diagrams</a:t>
            </a:r>
          </a:p>
        </p:txBody>
      </p:sp>
      <p:pic>
        <p:nvPicPr>
          <p:cNvPr id="8" name="Рисунок 6" descr="Diagram&#10;&#10;Description automatically generated">
            <a:extLst>
              <a:ext uri="{FF2B5EF4-FFF2-40B4-BE49-F238E27FC236}">
                <a16:creationId xmlns:a16="http://schemas.microsoft.com/office/drawing/2014/main" id="{1E58F307-8CE5-C081-B911-32B70A6AB349}"/>
              </a:ext>
            </a:extLst>
          </p:cNvPr>
          <p:cNvPicPr>
            <a:picLocks noGrp="1" noChangeAspect="1"/>
          </p:cNvPicPr>
          <p:nvPr>
            <p:ph idx="1"/>
          </p:nvPr>
        </p:nvPicPr>
        <p:blipFill>
          <a:blip r:embed="rId3"/>
          <a:stretch>
            <a:fillRect/>
          </a:stretch>
        </p:blipFill>
        <p:spPr>
          <a:xfrm>
            <a:off x="533779" y="2161483"/>
            <a:ext cx="5424109" cy="3046091"/>
          </a:xfrm>
          <a:prstGeom prst="rect">
            <a:avLst/>
          </a:prstGeom>
        </p:spPr>
      </p:pic>
      <p:pic>
        <p:nvPicPr>
          <p:cNvPr id="9" name="Рисунок 5" descr="Diagram&#10;&#10;Description automatically generated">
            <a:extLst>
              <a:ext uri="{FF2B5EF4-FFF2-40B4-BE49-F238E27FC236}">
                <a16:creationId xmlns:a16="http://schemas.microsoft.com/office/drawing/2014/main" id="{66CEF331-2E0A-0426-89AB-78AC53054C4F}"/>
              </a:ext>
            </a:extLst>
          </p:cNvPr>
          <p:cNvPicPr>
            <a:picLocks noChangeAspect="1"/>
          </p:cNvPicPr>
          <p:nvPr/>
        </p:nvPicPr>
        <p:blipFill>
          <a:blip r:embed="rId4"/>
          <a:stretch>
            <a:fillRect/>
          </a:stretch>
        </p:blipFill>
        <p:spPr>
          <a:xfrm>
            <a:off x="6465569" y="2161483"/>
            <a:ext cx="5192651" cy="3046091"/>
          </a:xfrm>
          <a:prstGeom prst="rect">
            <a:avLst/>
          </a:prstGeom>
        </p:spPr>
      </p:pic>
      <p:sp>
        <p:nvSpPr>
          <p:cNvPr id="10" name="TextBox 9">
            <a:extLst>
              <a:ext uri="{FF2B5EF4-FFF2-40B4-BE49-F238E27FC236}">
                <a16:creationId xmlns:a16="http://schemas.microsoft.com/office/drawing/2014/main" id="{7416231F-F888-4BFA-5B13-9D829117F07D}"/>
              </a:ext>
            </a:extLst>
          </p:cNvPr>
          <p:cNvSpPr txBox="1"/>
          <p:nvPr/>
        </p:nvSpPr>
        <p:spPr>
          <a:xfrm>
            <a:off x="1569182" y="5412630"/>
            <a:ext cx="4024435" cy="369332"/>
          </a:xfrm>
          <a:prstGeom prst="rect">
            <a:avLst/>
          </a:prstGeom>
          <a:noFill/>
        </p:spPr>
        <p:txBody>
          <a:bodyPr wrap="none" rtlCol="0">
            <a:spAutoFit/>
          </a:bodyPr>
          <a:lstStyle/>
          <a:p>
            <a:r>
              <a:rPr lang="en-US" sz="1800" b="1" i="1">
                <a:solidFill>
                  <a:schemeClr val="accent1">
                    <a:lumMod val="75000"/>
                  </a:schemeClr>
                </a:solidFill>
                <a:effectLst/>
                <a:ea typeface="SimSun" panose="02010600030101010101" pitchFamily="2" charset="-122"/>
              </a:rPr>
              <a:t>How the distance is controlled by trucks </a:t>
            </a:r>
            <a:endParaRPr lang="en-AL" b="1" i="1">
              <a:solidFill>
                <a:schemeClr val="accent1">
                  <a:lumMod val="75000"/>
                </a:schemeClr>
              </a:solidFill>
            </a:endParaRPr>
          </a:p>
        </p:txBody>
      </p:sp>
      <p:sp>
        <p:nvSpPr>
          <p:cNvPr id="11" name="TextBox 10">
            <a:extLst>
              <a:ext uri="{FF2B5EF4-FFF2-40B4-BE49-F238E27FC236}">
                <a16:creationId xmlns:a16="http://schemas.microsoft.com/office/drawing/2014/main" id="{2F1C935B-0E78-9008-8CD1-0844B777C89F}"/>
              </a:ext>
            </a:extLst>
          </p:cNvPr>
          <p:cNvSpPr txBox="1"/>
          <p:nvPr/>
        </p:nvSpPr>
        <p:spPr>
          <a:xfrm>
            <a:off x="7572375" y="5388033"/>
            <a:ext cx="3638817" cy="369332"/>
          </a:xfrm>
          <a:prstGeom prst="rect">
            <a:avLst/>
          </a:prstGeom>
          <a:noFill/>
        </p:spPr>
        <p:txBody>
          <a:bodyPr wrap="none" rtlCol="0">
            <a:spAutoFit/>
          </a:bodyPr>
          <a:lstStyle/>
          <a:p>
            <a:r>
              <a:rPr lang="en-US" sz="1800" b="1" i="1">
                <a:solidFill>
                  <a:schemeClr val="accent1">
                    <a:lumMod val="75000"/>
                  </a:schemeClr>
                </a:solidFill>
                <a:effectLst/>
                <a:ea typeface="SimSun" panose="02010600030101010101" pitchFamily="2" charset="-122"/>
              </a:rPr>
              <a:t>System behavior in cases of failure </a:t>
            </a:r>
            <a:endParaRPr lang="en-AL" b="1" i="1">
              <a:solidFill>
                <a:schemeClr val="accent1">
                  <a:lumMod val="75000"/>
                </a:schemeClr>
              </a:solidFill>
            </a:endParaRPr>
          </a:p>
        </p:txBody>
      </p:sp>
    </p:spTree>
    <p:extLst>
      <p:ext uri="{BB962C8B-B14F-4D97-AF65-F5344CB8AC3E}">
        <p14:creationId xmlns:p14="http://schemas.microsoft.com/office/powerpoint/2010/main" val="347674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a:xfrm>
            <a:off x="677944" y="204869"/>
            <a:ext cx="10515600" cy="1325563"/>
          </a:xfrm>
        </p:spPr>
        <p:txBody>
          <a:bodyPr/>
          <a:lstStyle/>
          <a:p>
            <a:r>
              <a:rPr lang="nl-NL" err="1"/>
              <a:t>OpenMP</a:t>
            </a:r>
            <a:r>
              <a:rPr lang="nl-NL"/>
              <a:t> </a:t>
            </a:r>
            <a:r>
              <a:rPr lang="nl-NL" err="1"/>
              <a:t>Implementation</a:t>
            </a:r>
            <a:endParaRPr lang="nl-NL"/>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13</a:t>
            </a:fld>
            <a:endParaRPr lang="en-DE"/>
          </a:p>
        </p:txBody>
      </p:sp>
      <p:sp>
        <p:nvSpPr>
          <p:cNvPr id="7" name="TextBox 6">
            <a:extLst>
              <a:ext uri="{FF2B5EF4-FFF2-40B4-BE49-F238E27FC236}">
                <a16:creationId xmlns:a16="http://schemas.microsoft.com/office/drawing/2014/main" id="{6CD3B5BF-F46B-0237-E831-B37567A4A2CA}"/>
              </a:ext>
            </a:extLst>
          </p:cNvPr>
          <p:cNvSpPr txBox="1"/>
          <p:nvPr/>
        </p:nvSpPr>
        <p:spPr>
          <a:xfrm>
            <a:off x="838200" y="1308814"/>
            <a:ext cx="9946064" cy="5047536"/>
          </a:xfrm>
          <a:prstGeom prst="rect">
            <a:avLst/>
          </a:prstGeom>
          <a:noFill/>
        </p:spPr>
        <p:txBody>
          <a:bodyPr wrap="square" rtlCol="0">
            <a:spAutoFit/>
          </a:bodyPr>
          <a:lstStyle/>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err="1">
                <a:solidFill>
                  <a:srgbClr val="008080"/>
                </a:solidFill>
                <a:effectLst/>
                <a:latin typeface="Courier New" panose="02070309020205020404" pitchFamily="49" charset="0"/>
                <a:ea typeface="Times New Roman" panose="02020603050405020304" pitchFamily="18" charset="0"/>
              </a:rPr>
              <a:t>VehicleControl</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0627A"/>
                </a:solidFill>
                <a:effectLst/>
                <a:latin typeface="Courier New" panose="02070309020205020404" pitchFamily="49" charset="0"/>
                <a:ea typeface="Times New Roman" panose="02020603050405020304" pitchFamily="18" charset="0"/>
              </a:rPr>
              <a:t>VehicleControl</a:t>
            </a:r>
            <a:r>
              <a:rPr lang="en-US" sz="1400">
                <a:solidFill>
                  <a:srgbClr val="080808"/>
                </a:solidFill>
                <a:effectLst/>
                <a:latin typeface="Courier New" panose="02070309020205020404" pitchFamily="49" charset="0"/>
                <a:ea typeface="Times New Roman" panose="02020603050405020304" pitchFamily="18" charset="0"/>
              </a:rPr>
              <a:t>(Document &amp;</a:t>
            </a:r>
            <a:r>
              <a:rPr lang="en-US" sz="1400" err="1">
                <a:solidFill>
                  <a:srgbClr val="080808"/>
                </a:solidFill>
                <a:effectLst/>
                <a:latin typeface="Courier New" panose="02070309020205020404" pitchFamily="49" charset="0"/>
                <a:ea typeface="Times New Roman" panose="02020603050405020304" pitchFamily="18" charset="0"/>
              </a:rPr>
              <a:t>vehicleModel</a:t>
            </a: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08080"/>
                </a:solidFill>
                <a:effectLst/>
                <a:latin typeface="Courier New" panose="02070309020205020404" pitchFamily="49" charset="0"/>
                <a:ea typeface="Times New Roman" panose="02020603050405020304" pitchFamily="18" charset="0"/>
              </a:rPr>
              <a:t>ThreadSafeQueue</a:t>
            </a:r>
            <a:r>
              <a:rPr lang="en-US" sz="1400">
                <a:solidFill>
                  <a:srgbClr val="008080"/>
                </a:solidFill>
                <a:effectLst/>
                <a:latin typeface="Courier New" panose="02070309020205020404" pitchFamily="49" charset="0"/>
                <a:ea typeface="Times New Roman" panose="02020603050405020304" pitchFamily="18" charset="0"/>
              </a:rPr>
              <a:t> </a:t>
            </a:r>
            <a:r>
              <a:rPr lang="en-US" sz="1400">
                <a:solidFill>
                  <a:srgbClr val="080808"/>
                </a:solidFill>
                <a:effectLst/>
                <a:latin typeface="Courier New" panose="02070309020205020404" pitchFamily="49" charset="0"/>
                <a:ea typeface="Times New Roman" panose="02020603050405020304" pitchFamily="18" charset="0"/>
              </a:rPr>
              <a:t>&amp;</a:t>
            </a:r>
            <a:r>
              <a:rPr lang="en-US" sz="1400" err="1">
                <a:solidFill>
                  <a:srgbClr val="080808"/>
                </a:solidFill>
                <a:effectLst/>
                <a:latin typeface="Courier New" panose="02070309020205020404" pitchFamily="49" charset="0"/>
                <a:ea typeface="Times New Roman" panose="02020603050405020304" pitchFamily="18" charset="0"/>
              </a:rPr>
              <a:t>threadSafeQueue</a:t>
            </a:r>
            <a:r>
              <a:rPr lang="en-US" sz="1400">
                <a:solidFill>
                  <a:srgbClr val="080808"/>
                </a:solidFill>
                <a:effectLst/>
                <a:latin typeface="Courier New" panose="02070309020205020404" pitchFamily="49" charset="0"/>
                <a:ea typeface="Times New Roman" panose="02020603050405020304" pitchFamily="18" charset="0"/>
              </a:rPr>
              <a:t>) {</a:t>
            </a:r>
            <a:endParaRPr lang="en-DE" sz="1400">
              <a:effectLst/>
              <a:latin typeface="Times New Roman" panose="02020603050405020304" pitchFamily="18" charset="0"/>
              <a:ea typeface="SimSun" panose="02010600030101010101" pitchFamily="2" charset="-122"/>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a:solidFill>
                  <a:srgbClr val="0033B3"/>
                </a:solidFill>
                <a:effectLst/>
                <a:latin typeface="Courier New" panose="02070309020205020404" pitchFamily="49" charset="0"/>
                <a:ea typeface="Times New Roman" panose="02020603050405020304" pitchFamily="18" charset="0"/>
              </a:rPr>
              <a:t>. .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33B3"/>
                </a:solidFill>
                <a:effectLst/>
                <a:latin typeface="Courier New" panose="02070309020205020404" pitchFamily="49" charset="0"/>
                <a:ea typeface="Times New Roman" panose="02020603050405020304" pitchFamily="18" charset="0"/>
              </a:rPr>
              <a:t>while </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033B3"/>
                </a:solidFill>
                <a:effectLst/>
                <a:latin typeface="Courier New" panose="02070309020205020404" pitchFamily="49" charset="0"/>
                <a:ea typeface="Times New Roman" panose="02020603050405020304" pitchFamily="18" charset="0"/>
              </a:rPr>
              <a:t>true</a:t>
            </a:r>
            <a:r>
              <a:rPr lang="en-US" sz="1400">
                <a:solidFill>
                  <a:srgbClr val="080808"/>
                </a:solidFill>
                <a:effectLst/>
                <a:latin typeface="Courier New" panose="02070309020205020404" pitchFamily="49" charset="0"/>
                <a:ea typeface="Times New Roman" panose="02020603050405020304" pitchFamily="18" charset="0"/>
              </a:rPr>
              <a:t>)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9E880D"/>
                </a:solidFill>
                <a:effectLst/>
                <a:latin typeface="Courier New" panose="02070309020205020404" pitchFamily="49" charset="0"/>
                <a:ea typeface="Times New Roman" panose="02020603050405020304" pitchFamily="18" charset="0"/>
              </a:rPr>
              <a:t>#pragma </a:t>
            </a:r>
            <a:r>
              <a:rPr lang="en-US" sz="1400" err="1">
                <a:solidFill>
                  <a:srgbClr val="080808"/>
                </a:solidFill>
                <a:effectLst/>
                <a:latin typeface="Courier New" panose="02070309020205020404" pitchFamily="49" charset="0"/>
                <a:ea typeface="Times New Roman" panose="02020603050405020304" pitchFamily="18" charset="0"/>
              </a:rPr>
              <a:t>omp</a:t>
            </a:r>
            <a:r>
              <a:rPr lang="en-US" sz="1400">
                <a:solidFill>
                  <a:srgbClr val="080808"/>
                </a:solidFill>
                <a:effectLst/>
                <a:latin typeface="Courier New" panose="02070309020205020404" pitchFamily="49" charset="0"/>
                <a:ea typeface="Times New Roman" panose="02020603050405020304" pitchFamily="18" charset="0"/>
              </a:rPr>
              <a:t> critical</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i="1">
                <a:solidFill>
                  <a:srgbClr val="8C8C8C"/>
                </a:solidFill>
                <a:effectLst/>
                <a:latin typeface="Courier New" panose="02070309020205020404" pitchFamily="49" charset="0"/>
                <a:ea typeface="Times New Roman" panose="02020603050405020304" pitchFamily="18" charset="0"/>
              </a:rPr>
              <a:t>// get the position</a:t>
            </a:r>
            <a:br>
              <a:rPr lang="en-US" sz="1400" i="1">
                <a:solidFill>
                  <a:srgbClr val="8C8C8C"/>
                </a:solidFill>
                <a:effectLst/>
                <a:latin typeface="Courier New" panose="02070309020205020404" pitchFamily="49" charset="0"/>
                <a:ea typeface="Times New Roman" panose="02020603050405020304" pitchFamily="18" charset="0"/>
              </a:rPr>
            </a:br>
            <a:r>
              <a:rPr lang="en-US" sz="1400" i="1">
                <a:solidFill>
                  <a:srgbClr val="8C8C8C"/>
                </a:solidFill>
                <a:effectLst/>
                <a:latin typeface="Courier New" panose="02070309020205020404" pitchFamily="49" charset="0"/>
                <a:ea typeface="Times New Roman" panose="02020603050405020304" pitchFamily="18" charset="0"/>
              </a:rPr>
              <a:t>            </a:t>
            </a:r>
            <a:r>
              <a:rPr lang="en-US" sz="1400">
                <a:solidFill>
                  <a:srgbClr val="000000"/>
                </a:solidFill>
                <a:effectLst/>
                <a:latin typeface="Courier New" panose="02070309020205020404" pitchFamily="49" charset="0"/>
                <a:ea typeface="Times New Roman" panose="02020603050405020304" pitchFamily="18" charset="0"/>
              </a:rPr>
              <a:t>position </a:t>
            </a: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make_pair</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80808"/>
                </a:solidFill>
                <a:effectLst/>
                <a:latin typeface="Courier New" panose="02070309020205020404" pitchFamily="49" charset="0"/>
                <a:ea typeface="Times New Roman" panose="02020603050405020304" pitchFamily="18" charset="0"/>
              </a:rPr>
              <a:t>vehicleModel</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67D17"/>
                </a:solidFill>
                <a:effectLst/>
                <a:latin typeface="Courier New" panose="02070309020205020404" pitchFamily="49" charset="0"/>
                <a:ea typeface="Times New Roman" panose="02020603050405020304" pitchFamily="18" charset="0"/>
              </a:rPr>
              <a:t>"x"</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00000"/>
                </a:solidFill>
                <a:effectLst/>
                <a:latin typeface="Courier New" panose="02070309020205020404" pitchFamily="49" charset="0"/>
                <a:ea typeface="Times New Roman" panose="02020603050405020304" pitchFamily="18" charset="0"/>
              </a:rPr>
              <a:t>GetDouble</a:t>
            </a: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vehicleModel</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67D17"/>
                </a:solidFill>
                <a:effectLst/>
                <a:latin typeface="Courier New" panose="02070309020205020404" pitchFamily="49" charset="0"/>
                <a:ea typeface="Times New Roman" panose="02020603050405020304" pitchFamily="18" charset="0"/>
              </a:rPr>
              <a:t>"y"</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00000"/>
                </a:solidFill>
                <a:effectLst/>
                <a:latin typeface="Courier New" panose="02070309020205020404" pitchFamily="49" charset="0"/>
                <a:ea typeface="Times New Roman" panose="02020603050405020304" pitchFamily="18" charset="0"/>
              </a:rPr>
              <a:t>GetDouble</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i="1">
                <a:solidFill>
                  <a:srgbClr val="8C8C8C"/>
                </a:solidFill>
                <a:effectLst/>
                <a:latin typeface="Courier New" panose="02070309020205020404" pitchFamily="49" charset="0"/>
                <a:ea typeface="Times New Roman" panose="02020603050405020304" pitchFamily="18" charset="0"/>
              </a:rPr>
              <a:t>// update the position and direction</a:t>
            </a:r>
            <a:br>
              <a:rPr lang="en-US" sz="1400" i="1">
                <a:solidFill>
                  <a:srgbClr val="8C8C8C"/>
                </a:solidFill>
                <a:effectLst/>
                <a:latin typeface="Courier New" panose="02070309020205020404" pitchFamily="49" charset="0"/>
                <a:ea typeface="Times New Roman" panose="02020603050405020304" pitchFamily="18" charset="0"/>
              </a:rPr>
            </a:br>
            <a:r>
              <a:rPr lang="en-US" sz="1400" i="1">
                <a:solidFill>
                  <a:srgbClr val="8C8C8C"/>
                </a:solidFill>
                <a:effectLst/>
                <a:latin typeface="Courier New" panose="02070309020205020404" pitchFamily="49" charset="0"/>
                <a:ea typeface="Times New Roman" panose="02020603050405020304" pitchFamily="18" charset="0"/>
              </a:rPr>
              <a:t>            </a:t>
            </a:r>
            <a:r>
              <a:rPr lang="en-US" sz="1400">
                <a:solidFill>
                  <a:srgbClr val="000000"/>
                </a:solidFill>
                <a:effectLst/>
                <a:latin typeface="Courier New" panose="02070309020205020404" pitchFamily="49" charset="0"/>
                <a:ea typeface="Times New Roman" panose="02020603050405020304" pitchFamily="18" charset="0"/>
              </a:rPr>
              <a:t>direction </a:t>
            </a:r>
            <a:r>
              <a:rPr lang="en-US" sz="1400">
                <a:solidFill>
                  <a:srgbClr val="008080"/>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changeDirectionAtBoundary</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00000"/>
                </a:solidFill>
                <a:effectLst/>
                <a:latin typeface="Courier New" panose="02070309020205020404" pitchFamily="49" charset="0"/>
                <a:ea typeface="Times New Roman" panose="02020603050405020304" pitchFamily="18" charset="0"/>
              </a:rPr>
              <a:t>position</a:t>
            </a: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0000"/>
                </a:solidFill>
                <a:effectLst/>
                <a:latin typeface="Courier New" panose="02070309020205020404" pitchFamily="49" charset="0"/>
                <a:ea typeface="Times New Roman" panose="02020603050405020304" pitchFamily="18" charset="0"/>
              </a:rPr>
              <a:t>direction</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0000"/>
                </a:solidFill>
                <a:effectLst/>
                <a:latin typeface="Courier New" panose="02070309020205020404" pitchFamily="49" charset="0"/>
                <a:ea typeface="Times New Roman" panose="02020603050405020304" pitchFamily="18" charset="0"/>
              </a:rPr>
              <a:t>position </a:t>
            </a:r>
            <a:r>
              <a:rPr lang="en-US" sz="1400">
                <a:solidFill>
                  <a:srgbClr val="008080"/>
                </a:solidFill>
                <a:effectLst/>
                <a:latin typeface="Courier New" panose="02070309020205020404" pitchFamily="49" charset="0"/>
                <a:ea typeface="Times New Roman" panose="02020603050405020304" pitchFamily="18" charset="0"/>
              </a:rPr>
              <a:t>= </a:t>
            </a:r>
            <a:r>
              <a:rPr lang="en-US" sz="1400">
                <a:solidFill>
                  <a:srgbClr val="080808"/>
                </a:solidFill>
                <a:effectLst/>
                <a:latin typeface="Courier New" panose="02070309020205020404" pitchFamily="49" charset="0"/>
                <a:ea typeface="Times New Roman" panose="02020603050405020304" pitchFamily="18" charset="0"/>
              </a:rPr>
              <a:t>move(</a:t>
            </a:r>
            <a:r>
              <a:rPr lang="en-US" sz="1400">
                <a:solidFill>
                  <a:srgbClr val="000000"/>
                </a:solidFill>
                <a:effectLst/>
                <a:latin typeface="Courier New" panose="02070309020205020404" pitchFamily="49" charset="0"/>
                <a:ea typeface="Times New Roman" panose="02020603050405020304" pitchFamily="18" charset="0"/>
              </a:rPr>
              <a:t>position</a:t>
            </a: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0000"/>
                </a:solidFill>
                <a:effectLst/>
                <a:latin typeface="Courier New" panose="02070309020205020404" pitchFamily="49" charset="0"/>
                <a:ea typeface="Times New Roman" panose="02020603050405020304" pitchFamily="18" charset="0"/>
              </a:rPr>
              <a:t>direction</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i="1">
                <a:solidFill>
                  <a:srgbClr val="8C8C8C"/>
                </a:solidFill>
                <a:effectLst/>
                <a:latin typeface="Courier New" panose="02070309020205020404" pitchFamily="49" charset="0"/>
                <a:ea typeface="Times New Roman" panose="02020603050405020304" pitchFamily="18" charset="0"/>
              </a:rPr>
              <a:t>// write to the </a:t>
            </a:r>
            <a:r>
              <a:rPr lang="en-US" sz="1400" i="1" err="1">
                <a:solidFill>
                  <a:srgbClr val="8C8C8C"/>
                </a:solidFill>
                <a:effectLst/>
                <a:latin typeface="Courier New" panose="02070309020205020404" pitchFamily="49" charset="0"/>
                <a:ea typeface="Times New Roman" panose="02020603050405020304" pitchFamily="18" charset="0"/>
              </a:rPr>
              <a:t>vehicleModel</a:t>
            </a:r>
            <a:br>
              <a:rPr lang="en-US" sz="1400" i="1">
                <a:solidFill>
                  <a:srgbClr val="8C8C8C"/>
                </a:solidFill>
                <a:effectLst/>
                <a:latin typeface="Courier New" panose="02070309020205020404" pitchFamily="49" charset="0"/>
                <a:ea typeface="Times New Roman" panose="02020603050405020304" pitchFamily="18" charset="0"/>
              </a:rPr>
            </a:br>
            <a:r>
              <a:rPr lang="en-US" sz="1400" i="1">
                <a:solidFill>
                  <a:srgbClr val="8C8C8C"/>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vehicleModel</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67D17"/>
                </a:solidFill>
                <a:effectLst/>
                <a:latin typeface="Courier New" panose="02070309020205020404" pitchFamily="49" charset="0"/>
                <a:ea typeface="Times New Roman" panose="02020603050405020304" pitchFamily="18" charset="0"/>
              </a:rPr>
              <a:t>"x"</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00000"/>
                </a:solidFill>
                <a:effectLst/>
                <a:latin typeface="Courier New" panose="02070309020205020404" pitchFamily="49" charset="0"/>
                <a:ea typeface="Times New Roman" panose="02020603050405020304" pitchFamily="18" charset="0"/>
              </a:rPr>
              <a:t>SetDouble</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00000"/>
                </a:solidFill>
                <a:effectLst/>
                <a:latin typeface="Courier New" panose="02070309020205020404" pitchFamily="49" charset="0"/>
                <a:ea typeface="Times New Roman" panose="02020603050405020304" pitchFamily="18" charset="0"/>
              </a:rPr>
              <a:t>position</a:t>
            </a:r>
            <a:r>
              <a:rPr lang="en-US" sz="1400" err="1">
                <a:solidFill>
                  <a:srgbClr val="080808"/>
                </a:solidFill>
                <a:effectLst/>
                <a:latin typeface="Courier New" panose="02070309020205020404" pitchFamily="49" charset="0"/>
                <a:ea typeface="Times New Roman" panose="02020603050405020304" pitchFamily="18" charset="0"/>
              </a:rPr>
              <a:t>.</a:t>
            </a:r>
            <a:r>
              <a:rPr lang="en-US" sz="1400" err="1">
                <a:solidFill>
                  <a:srgbClr val="660E7A"/>
                </a:solidFill>
                <a:effectLst/>
                <a:latin typeface="Courier New" panose="02070309020205020404" pitchFamily="49" charset="0"/>
                <a:ea typeface="Times New Roman" panose="02020603050405020304" pitchFamily="18" charset="0"/>
              </a:rPr>
              <a:t>first</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i="1">
                <a:solidFill>
                  <a:srgbClr val="8C8C8C"/>
                </a:solidFill>
                <a:effectLst/>
                <a:latin typeface="Courier New" panose="02070309020205020404" pitchFamily="49" charset="0"/>
                <a:ea typeface="Times New Roman" panose="02020603050405020304" pitchFamily="18" charset="0"/>
              </a:rPr>
              <a:t>// add direction</a:t>
            </a:r>
            <a:br>
              <a:rPr lang="en-US" sz="1400" i="1">
                <a:solidFill>
                  <a:srgbClr val="8C8C8C"/>
                </a:solidFill>
                <a:effectLst/>
                <a:latin typeface="Courier New" panose="02070309020205020404" pitchFamily="49" charset="0"/>
                <a:ea typeface="Times New Roman" panose="02020603050405020304" pitchFamily="18" charset="0"/>
              </a:rPr>
            </a:br>
            <a:r>
              <a:rPr lang="en-US" sz="1400" i="1">
                <a:solidFill>
                  <a:srgbClr val="8C8C8C"/>
                </a:solidFill>
                <a:effectLst/>
                <a:latin typeface="Courier New" panose="02070309020205020404" pitchFamily="49" charset="0"/>
                <a:ea typeface="Times New Roman" panose="02020603050405020304" pitchFamily="18" charset="0"/>
              </a:rPr>
              <a:t>            </a:t>
            </a:r>
            <a:r>
              <a:rPr lang="en-US" sz="1400">
                <a:solidFill>
                  <a:srgbClr val="0033B3"/>
                </a:solidFill>
                <a:effectLst/>
                <a:latin typeface="Courier New" panose="02070309020205020404" pitchFamily="49" charset="0"/>
                <a:ea typeface="Times New Roman" panose="02020603050405020304" pitchFamily="18" charset="0"/>
              </a:rPr>
              <a:t>double </a:t>
            </a:r>
            <a:r>
              <a:rPr lang="en-US" sz="1400">
                <a:solidFill>
                  <a:srgbClr val="000000"/>
                </a:solidFill>
                <a:effectLst/>
                <a:latin typeface="Courier New" panose="02070309020205020404" pitchFamily="49" charset="0"/>
                <a:ea typeface="Times New Roman" panose="02020603050405020304" pitchFamily="18" charset="0"/>
              </a:rPr>
              <a:t>angle </a:t>
            </a:r>
            <a:r>
              <a:rPr lang="en-US" sz="1400">
                <a:solidFill>
                  <a:srgbClr val="080808"/>
                </a:solidFill>
                <a:effectLst/>
                <a:latin typeface="Courier New" panose="02070309020205020404" pitchFamily="49" charset="0"/>
                <a:ea typeface="Times New Roman" panose="02020603050405020304" pitchFamily="18" charset="0"/>
              </a:rPr>
              <a:t>= atan2(</a:t>
            </a:r>
            <a:r>
              <a:rPr lang="en-US" sz="1400" err="1">
                <a:solidFill>
                  <a:srgbClr val="000000"/>
                </a:solidFill>
                <a:effectLst/>
                <a:latin typeface="Courier New" panose="02070309020205020404" pitchFamily="49" charset="0"/>
                <a:ea typeface="Times New Roman" panose="02020603050405020304" pitchFamily="18" charset="0"/>
              </a:rPr>
              <a:t>direction</a:t>
            </a:r>
            <a:r>
              <a:rPr lang="en-US" sz="1400" err="1">
                <a:solidFill>
                  <a:srgbClr val="080808"/>
                </a:solidFill>
                <a:effectLst/>
                <a:latin typeface="Courier New" panose="02070309020205020404" pitchFamily="49" charset="0"/>
                <a:ea typeface="Times New Roman" panose="02020603050405020304" pitchFamily="18" charset="0"/>
              </a:rPr>
              <a:t>.</a:t>
            </a:r>
            <a:r>
              <a:rPr lang="en-US" sz="1400" err="1">
                <a:solidFill>
                  <a:srgbClr val="660E7A"/>
                </a:solidFill>
                <a:effectLst/>
                <a:latin typeface="Courier New" panose="02070309020205020404" pitchFamily="49" charset="0"/>
                <a:ea typeface="Times New Roman" panose="02020603050405020304" pitchFamily="18" charset="0"/>
              </a:rPr>
              <a:t>second</a:t>
            </a: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00000"/>
                </a:solidFill>
                <a:effectLst/>
                <a:latin typeface="Courier New" panose="02070309020205020404" pitchFamily="49" charset="0"/>
                <a:ea typeface="Times New Roman" panose="02020603050405020304" pitchFamily="18" charset="0"/>
              </a:rPr>
              <a:t>direction</a:t>
            </a:r>
            <a:r>
              <a:rPr lang="en-US" sz="1400" err="1">
                <a:solidFill>
                  <a:srgbClr val="080808"/>
                </a:solidFill>
                <a:effectLst/>
                <a:latin typeface="Courier New" panose="02070309020205020404" pitchFamily="49" charset="0"/>
                <a:ea typeface="Times New Roman" panose="02020603050405020304" pitchFamily="18" charset="0"/>
              </a:rPr>
              <a:t>.</a:t>
            </a:r>
            <a:r>
              <a:rPr lang="en-US" sz="1400" err="1">
                <a:solidFill>
                  <a:srgbClr val="660E7A"/>
                </a:solidFill>
                <a:effectLst/>
                <a:latin typeface="Courier New" panose="02070309020205020404" pitchFamily="49" charset="0"/>
                <a:ea typeface="Times New Roman" panose="02020603050405020304" pitchFamily="18" charset="0"/>
              </a:rPr>
              <a:t>first</a:t>
            </a:r>
            <a:r>
              <a:rPr lang="en-US" sz="1400">
                <a:solidFill>
                  <a:srgbClr val="080808"/>
                </a:solidFill>
                <a:effectLst/>
                <a:latin typeface="Courier New" panose="02070309020205020404" pitchFamily="49" charset="0"/>
                <a:ea typeface="Times New Roman" panose="02020603050405020304" pitchFamily="18" charset="0"/>
              </a:rPr>
              <a:t>) * </a:t>
            </a:r>
            <a:r>
              <a:rPr lang="en-US" sz="1400">
                <a:solidFill>
                  <a:srgbClr val="1750EB"/>
                </a:solidFill>
                <a:effectLst/>
                <a:latin typeface="Courier New" panose="02070309020205020404" pitchFamily="49" charset="0"/>
                <a:ea typeface="Times New Roman" panose="02020603050405020304" pitchFamily="18" charset="0"/>
              </a:rPr>
              <a:t>180 </a:t>
            </a:r>
            <a:r>
              <a:rPr lang="en-US" sz="1400">
                <a:solidFill>
                  <a:srgbClr val="080808"/>
                </a:solidFill>
                <a:effectLst/>
                <a:latin typeface="Courier New" panose="02070309020205020404" pitchFamily="49" charset="0"/>
                <a:ea typeface="Times New Roman" panose="02020603050405020304" pitchFamily="18" charset="0"/>
              </a:rPr>
              <a:t>/ M_PI;</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33B3"/>
                </a:solidFill>
                <a:effectLst/>
                <a:latin typeface="Courier New" panose="02070309020205020404" pitchFamily="49" charset="0"/>
                <a:ea typeface="Times New Roman" panose="02020603050405020304" pitchFamily="18" charset="0"/>
              </a:rPr>
              <a:t>if </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00000"/>
                </a:solidFill>
                <a:effectLst/>
                <a:latin typeface="Courier New" panose="02070309020205020404" pitchFamily="49" charset="0"/>
                <a:ea typeface="Times New Roman" panose="02020603050405020304" pitchFamily="18" charset="0"/>
              </a:rPr>
              <a:t>angle </a:t>
            </a:r>
            <a:r>
              <a:rPr lang="en-US" sz="1400">
                <a:solidFill>
                  <a:srgbClr val="080808"/>
                </a:solidFill>
                <a:effectLst/>
                <a:latin typeface="Courier New" panose="02070309020205020404" pitchFamily="49" charset="0"/>
                <a:ea typeface="Times New Roman" panose="02020603050405020304" pitchFamily="18" charset="0"/>
              </a:rPr>
              <a:t>&lt; </a:t>
            </a:r>
            <a:r>
              <a:rPr lang="en-US" sz="1400">
                <a:solidFill>
                  <a:srgbClr val="1750EB"/>
                </a:solidFill>
                <a:effectLst/>
                <a:latin typeface="Courier New" panose="02070309020205020404" pitchFamily="49" charset="0"/>
                <a:ea typeface="Times New Roman" panose="02020603050405020304" pitchFamily="18" charset="0"/>
              </a:rPr>
              <a:t>0</a:t>
            </a: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0000"/>
                </a:solidFill>
                <a:effectLst/>
                <a:latin typeface="Courier New" panose="02070309020205020404" pitchFamily="49" charset="0"/>
                <a:ea typeface="Times New Roman" panose="02020603050405020304" pitchFamily="18" charset="0"/>
              </a:rPr>
              <a:t>angle </a:t>
            </a: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1750EB"/>
                </a:solidFill>
                <a:effectLst/>
                <a:latin typeface="Courier New" panose="02070309020205020404" pitchFamily="49" charset="0"/>
                <a:ea typeface="Times New Roman" panose="02020603050405020304" pitchFamily="18" charset="0"/>
              </a:rPr>
              <a:t>360</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i="1">
                <a:solidFill>
                  <a:srgbClr val="8C8C8C"/>
                </a:solidFill>
                <a:effectLst/>
                <a:latin typeface="Courier New" panose="02070309020205020404" pitchFamily="49" charset="0"/>
                <a:ea typeface="Times New Roman" panose="02020603050405020304" pitchFamily="18" charset="0"/>
              </a:rPr>
              <a:t>// tell the AWS section to publish the </a:t>
            </a:r>
            <a:r>
              <a:rPr lang="en-US" sz="1400" i="1" err="1">
                <a:solidFill>
                  <a:srgbClr val="8C8C8C"/>
                </a:solidFill>
                <a:effectLst/>
                <a:latin typeface="Courier New" panose="02070309020205020404" pitchFamily="49" charset="0"/>
                <a:ea typeface="Times New Roman" panose="02020603050405020304" pitchFamily="18" charset="0"/>
              </a:rPr>
              <a:t>vehicleModel</a:t>
            </a:r>
            <a:br>
              <a:rPr lang="en-US" sz="1400" i="1">
                <a:solidFill>
                  <a:srgbClr val="8C8C8C"/>
                </a:solidFill>
                <a:effectLst/>
                <a:latin typeface="Courier New" panose="02070309020205020404" pitchFamily="49" charset="0"/>
                <a:ea typeface="Times New Roman" panose="02020603050405020304" pitchFamily="18" charset="0"/>
              </a:rPr>
            </a:br>
            <a:r>
              <a:rPr lang="en-US" sz="1400" i="1">
                <a:solidFill>
                  <a:srgbClr val="8C8C8C"/>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threadSafeQueue.push</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67D17"/>
                </a:solidFill>
                <a:effectLst/>
                <a:latin typeface="Courier New" panose="02070309020205020404" pitchFamily="49" charset="0"/>
                <a:ea typeface="Times New Roman" panose="02020603050405020304" pitchFamily="18" charset="0"/>
              </a:rPr>
              <a:t>"update"</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08080"/>
                </a:solidFill>
                <a:effectLst/>
                <a:latin typeface="Courier New" panose="02070309020205020404" pitchFamily="49" charset="0"/>
                <a:ea typeface="Times New Roman" panose="02020603050405020304" pitchFamily="18" charset="0"/>
              </a:rPr>
              <a:t>this_thread</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80808"/>
                </a:solidFill>
                <a:effectLst/>
                <a:latin typeface="Courier New" panose="02070309020205020404" pitchFamily="49" charset="0"/>
                <a:ea typeface="Times New Roman" panose="02020603050405020304" pitchFamily="18" charset="0"/>
              </a:rPr>
              <a:t>sleep_for</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08080"/>
                </a:solidFill>
                <a:effectLst/>
                <a:latin typeface="Courier New" panose="02070309020205020404" pitchFamily="49" charset="0"/>
                <a:ea typeface="Times New Roman" panose="02020603050405020304" pitchFamily="18" charset="0"/>
              </a:rPr>
              <a:t>chrono</a:t>
            </a:r>
            <a:r>
              <a:rPr lang="en-US" sz="1400">
                <a:solidFill>
                  <a:srgbClr val="080808"/>
                </a:solidFill>
                <a:effectLst/>
                <a:latin typeface="Courier New" panose="02070309020205020404" pitchFamily="49" charset="0"/>
                <a:ea typeface="Times New Roman" panose="02020603050405020304" pitchFamily="18" charset="0"/>
              </a:rPr>
              <a:t>::milliseconds(</a:t>
            </a:r>
            <a:r>
              <a:rPr lang="en-US" sz="1400">
                <a:solidFill>
                  <a:srgbClr val="000000"/>
                </a:solidFill>
                <a:effectLst/>
                <a:latin typeface="Courier New" panose="02070309020205020404" pitchFamily="49" charset="0"/>
                <a:ea typeface="Times New Roman" panose="02020603050405020304" pitchFamily="18" charset="0"/>
              </a:rPr>
              <a:t>INTERVAL_TIME_MS</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a:t>
            </a:r>
            <a:endParaRPr lang="en-DE" sz="140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965213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a:xfrm>
            <a:off x="677944" y="204869"/>
            <a:ext cx="10515600" cy="1325563"/>
          </a:xfrm>
        </p:spPr>
        <p:txBody>
          <a:bodyPr/>
          <a:lstStyle/>
          <a:p>
            <a:r>
              <a:rPr lang="nl-NL" err="1"/>
              <a:t>OpenMP</a:t>
            </a:r>
            <a:r>
              <a:rPr lang="nl-NL"/>
              <a:t> </a:t>
            </a:r>
            <a:r>
              <a:rPr lang="nl-NL" err="1"/>
              <a:t>Implementation</a:t>
            </a:r>
            <a:endParaRPr lang="nl-NL"/>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14</a:t>
            </a:fld>
            <a:endParaRPr lang="en-DE"/>
          </a:p>
        </p:txBody>
      </p:sp>
      <p:sp>
        <p:nvSpPr>
          <p:cNvPr id="7" name="TextBox 6">
            <a:extLst>
              <a:ext uri="{FF2B5EF4-FFF2-40B4-BE49-F238E27FC236}">
                <a16:creationId xmlns:a16="http://schemas.microsoft.com/office/drawing/2014/main" id="{6CD3B5BF-F46B-0237-E831-B37567A4A2CA}"/>
              </a:ext>
            </a:extLst>
          </p:cNvPr>
          <p:cNvSpPr txBox="1"/>
          <p:nvPr/>
        </p:nvSpPr>
        <p:spPr>
          <a:xfrm>
            <a:off x="838200" y="1530432"/>
            <a:ext cx="9946064" cy="4616648"/>
          </a:xfrm>
          <a:prstGeom prst="rect">
            <a:avLst/>
          </a:prstGeom>
          <a:noFill/>
        </p:spPr>
        <p:txBody>
          <a:bodyPr wrap="square" rtlCol="0">
            <a:spAutoFit/>
          </a:bodyPr>
          <a:lstStyle/>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a:solidFill>
                  <a:srgbClr val="008080"/>
                </a:solidFill>
                <a:effectLst/>
                <a:latin typeface="Courier New" panose="02070309020205020404" pitchFamily="49" charset="0"/>
                <a:ea typeface="Times New Roman" panose="02020603050405020304" pitchFamily="18" charset="0"/>
              </a:rPr>
              <a:t>Communication</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0627A"/>
                </a:solidFill>
                <a:effectLst/>
                <a:latin typeface="Courier New" panose="02070309020205020404" pitchFamily="49" charset="0"/>
                <a:ea typeface="Times New Roman" panose="02020603050405020304" pitchFamily="18" charset="0"/>
              </a:rPr>
              <a:t>Communication</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08080"/>
                </a:solidFill>
                <a:effectLst/>
                <a:latin typeface="Courier New" panose="02070309020205020404" pitchFamily="49" charset="0"/>
                <a:ea typeface="Times New Roman" panose="02020603050405020304" pitchFamily="18" charset="0"/>
              </a:rPr>
              <a:t>ThreadSafeQueue</a:t>
            </a:r>
            <a:r>
              <a:rPr lang="en-US" sz="1400">
                <a:solidFill>
                  <a:srgbClr val="008080"/>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threadSafeQueue</a:t>
            </a:r>
            <a:r>
              <a:rPr lang="en-US" sz="1400">
                <a:solidFill>
                  <a:srgbClr val="080808"/>
                </a:solidFill>
                <a:effectLst/>
                <a:latin typeface="Courier New" panose="02070309020205020404" pitchFamily="49" charset="0"/>
                <a:ea typeface="Times New Roman" panose="02020603050405020304" pitchFamily="18" charset="0"/>
              </a:rPr>
              <a:t>, std::</a:t>
            </a:r>
            <a:r>
              <a:rPr lang="en-US" sz="1400" err="1">
                <a:solidFill>
                  <a:srgbClr val="080808"/>
                </a:solidFill>
                <a:effectLst/>
                <a:latin typeface="Courier New" panose="02070309020205020404" pitchFamily="49" charset="0"/>
                <a:ea typeface="Times New Roman" panose="02020603050405020304" pitchFamily="18" charset="0"/>
              </a:rPr>
              <a:t>shared_ptr</a:t>
            </a:r>
            <a:r>
              <a:rPr lang="en-US" sz="1400">
                <a:solidFill>
                  <a:srgbClr val="080808"/>
                </a:solidFill>
                <a:effectLst/>
                <a:latin typeface="Courier New" panose="02070309020205020404" pitchFamily="49" charset="0"/>
                <a:ea typeface="Times New Roman" panose="02020603050405020304" pitchFamily="18" charset="0"/>
              </a:rPr>
              <a:t>&lt;</a:t>
            </a:r>
            <a:r>
              <a:rPr lang="en-US" sz="1400" err="1">
                <a:solidFill>
                  <a:srgbClr val="080808"/>
                </a:solidFill>
                <a:effectLst/>
                <a:latin typeface="Courier New" panose="02070309020205020404" pitchFamily="49" charset="0"/>
                <a:ea typeface="Times New Roman" panose="02020603050405020304" pitchFamily="18" charset="0"/>
              </a:rPr>
              <a:t>Mqtt</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80808"/>
                </a:solidFill>
                <a:effectLst/>
                <a:latin typeface="Courier New" panose="02070309020205020404" pitchFamily="49" charset="0"/>
                <a:ea typeface="Times New Roman" panose="02020603050405020304" pitchFamily="18" charset="0"/>
              </a:rPr>
              <a:t>MqttConnection</a:t>
            </a:r>
            <a:r>
              <a:rPr lang="en-US" sz="1400">
                <a:solidFill>
                  <a:srgbClr val="080808"/>
                </a:solidFill>
                <a:effectLst/>
                <a:latin typeface="Courier New" panose="02070309020205020404" pitchFamily="49" charset="0"/>
                <a:ea typeface="Times New Roman" panose="02020603050405020304" pitchFamily="18" charset="0"/>
              </a:rPr>
              <a:t>&gt; connection, </a:t>
            </a:r>
            <a:r>
              <a:rPr lang="en-US" sz="1400">
                <a:solidFill>
                  <a:srgbClr val="371F80"/>
                </a:solidFill>
                <a:effectLst/>
                <a:latin typeface="Courier New" panose="02070309020205020404" pitchFamily="49" charset="0"/>
                <a:ea typeface="Times New Roman" panose="02020603050405020304" pitchFamily="18" charset="0"/>
              </a:rPr>
              <a:t>String </a:t>
            </a:r>
            <a:r>
              <a:rPr lang="en-US" sz="1400" err="1">
                <a:solidFill>
                  <a:srgbClr val="080808"/>
                </a:solidFill>
                <a:effectLst/>
                <a:latin typeface="Courier New" panose="02070309020205020404" pitchFamily="49" charset="0"/>
                <a:ea typeface="Times New Roman" panose="02020603050405020304" pitchFamily="18" charset="0"/>
              </a:rPr>
              <a:t>clientId</a:t>
            </a: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371F80"/>
                </a:solidFill>
                <a:effectLst/>
                <a:latin typeface="Courier New" panose="02070309020205020404" pitchFamily="49" charset="0"/>
                <a:ea typeface="Times New Roman" panose="02020603050405020304" pitchFamily="18" charset="0"/>
              </a:rPr>
              <a:t>String </a:t>
            </a:r>
            <a:r>
              <a:rPr lang="en-US" sz="1400">
                <a:solidFill>
                  <a:srgbClr val="080808"/>
                </a:solidFill>
                <a:effectLst/>
                <a:latin typeface="Courier New" panose="02070309020205020404" pitchFamily="49" charset="0"/>
                <a:ea typeface="Times New Roman" panose="02020603050405020304" pitchFamily="18" charset="0"/>
              </a:rPr>
              <a:t>topic)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_connection = connection;</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0000"/>
                </a:solidFill>
                <a:effectLst/>
                <a:latin typeface="Courier New" panose="02070309020205020404" pitchFamily="49" charset="0"/>
                <a:ea typeface="Times New Roman" panose="02020603050405020304" pitchFamily="18" charset="0"/>
              </a:rPr>
              <a:t>_topic </a:t>
            </a:r>
            <a:r>
              <a:rPr lang="en-US" sz="1400">
                <a:solidFill>
                  <a:srgbClr val="008080"/>
                </a:solidFill>
                <a:effectLst/>
                <a:latin typeface="Courier New" panose="02070309020205020404" pitchFamily="49" charset="0"/>
                <a:ea typeface="Times New Roman" panose="02020603050405020304" pitchFamily="18" charset="0"/>
              </a:rPr>
              <a:t>= </a:t>
            </a:r>
            <a:r>
              <a:rPr lang="en-US" sz="1400">
                <a:solidFill>
                  <a:srgbClr val="080808"/>
                </a:solidFill>
                <a:effectLst/>
                <a:latin typeface="Courier New" panose="02070309020205020404" pitchFamily="49" charset="0"/>
                <a:ea typeface="Times New Roman" panose="02020603050405020304" pitchFamily="18" charset="0"/>
              </a:rPr>
              <a:t>(&amp;topic)-&gt;</a:t>
            </a:r>
            <a:r>
              <a:rPr lang="en-US" sz="1400" err="1">
                <a:solidFill>
                  <a:srgbClr val="080808"/>
                </a:solidFill>
                <a:effectLst/>
                <a:latin typeface="Courier New" panose="02070309020205020404" pitchFamily="49" charset="0"/>
                <a:ea typeface="Times New Roman" panose="02020603050405020304" pitchFamily="18" charset="0"/>
              </a:rPr>
              <a:t>c_str</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33B3"/>
                </a:solidFill>
                <a:effectLst/>
                <a:latin typeface="Courier New" panose="02070309020205020404" pitchFamily="49" charset="0"/>
                <a:ea typeface="Times New Roman" panose="02020603050405020304" pitchFamily="18" charset="0"/>
              </a:rPr>
              <a:t>auto </a:t>
            </a:r>
            <a:r>
              <a:rPr lang="en-US" sz="1400" err="1">
                <a:solidFill>
                  <a:srgbClr val="000000"/>
                </a:solidFill>
                <a:effectLst/>
                <a:latin typeface="Courier New" panose="02070309020205020404" pitchFamily="49" charset="0"/>
                <a:ea typeface="Times New Roman" panose="02020603050405020304" pitchFamily="18" charset="0"/>
              </a:rPr>
              <a:t>onConnectionCompleted</a:t>
            </a:r>
            <a:r>
              <a:rPr lang="en-US" sz="1400">
                <a:solidFill>
                  <a:srgbClr val="000000"/>
                </a:solidFill>
                <a:effectLst/>
                <a:latin typeface="Courier New" panose="02070309020205020404" pitchFamily="49" charset="0"/>
                <a:ea typeface="Times New Roman" panose="02020603050405020304" pitchFamily="18" charset="0"/>
              </a:rPr>
              <a:t> </a:t>
            </a:r>
            <a:r>
              <a:rPr lang="en-US" sz="1400">
                <a:solidFill>
                  <a:srgbClr val="080808"/>
                </a:solidFill>
                <a:effectLst/>
                <a:latin typeface="Courier New" panose="02070309020205020404" pitchFamily="49" charset="0"/>
                <a:ea typeface="Times New Roman" panose="02020603050405020304" pitchFamily="18" charset="0"/>
              </a:rPr>
              <a:t>= [&amp;](</a:t>
            </a:r>
            <a:r>
              <a:rPr lang="en-US" sz="1400" err="1">
                <a:solidFill>
                  <a:srgbClr val="080808"/>
                </a:solidFill>
                <a:effectLst/>
                <a:latin typeface="Courier New" panose="02070309020205020404" pitchFamily="49" charset="0"/>
                <a:ea typeface="Times New Roman" panose="02020603050405020304" pitchFamily="18" charset="0"/>
              </a:rPr>
              <a:t>Mqtt</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80808"/>
                </a:solidFill>
                <a:effectLst/>
                <a:latin typeface="Courier New" panose="02070309020205020404" pitchFamily="49" charset="0"/>
                <a:ea typeface="Times New Roman" panose="02020603050405020304" pitchFamily="18" charset="0"/>
              </a:rPr>
              <a:t>MqttConnection</a:t>
            </a:r>
            <a:r>
              <a:rPr lang="en-US" sz="1400">
                <a:solidFill>
                  <a:srgbClr val="080808"/>
                </a:solidFill>
                <a:effectLst/>
                <a:latin typeface="Courier New" panose="02070309020205020404" pitchFamily="49" charset="0"/>
                <a:ea typeface="Times New Roman" panose="02020603050405020304" pitchFamily="18" charset="0"/>
              </a:rPr>
              <a:t> &amp;, </a:t>
            </a:r>
            <a:r>
              <a:rPr lang="en-US" sz="1400">
                <a:solidFill>
                  <a:srgbClr val="0033B3"/>
                </a:solidFill>
                <a:effectLst/>
                <a:latin typeface="Courier New" panose="02070309020205020404" pitchFamily="49" charset="0"/>
                <a:ea typeface="Times New Roman" panose="02020603050405020304" pitchFamily="18" charset="0"/>
              </a:rPr>
              <a:t>int </a:t>
            </a:r>
            <a:r>
              <a:rPr lang="en-US" sz="1400" err="1">
                <a:solidFill>
                  <a:srgbClr val="080808"/>
                </a:solidFill>
                <a:effectLst/>
                <a:latin typeface="Courier New" panose="02070309020205020404" pitchFamily="49" charset="0"/>
                <a:ea typeface="Times New Roman" panose="02020603050405020304" pitchFamily="18" charset="0"/>
              </a:rPr>
              <a:t>errorCode</a:t>
            </a: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Mqtt</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80808"/>
                </a:solidFill>
                <a:effectLst/>
                <a:latin typeface="Courier New" panose="02070309020205020404" pitchFamily="49" charset="0"/>
                <a:ea typeface="Times New Roman" panose="02020603050405020304" pitchFamily="18" charset="0"/>
              </a:rPr>
              <a:t>ReturnCode</a:t>
            </a: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returnCode</a:t>
            </a: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33B3"/>
                </a:solidFill>
                <a:effectLst/>
                <a:latin typeface="Courier New" panose="02070309020205020404" pitchFamily="49" charset="0"/>
                <a:ea typeface="Times New Roman" panose="02020603050405020304" pitchFamily="18" charset="0"/>
              </a:rPr>
              <a:t>bool</a:t>
            </a:r>
            <a:r>
              <a:rPr lang="en-US" sz="1400">
                <a:solidFill>
                  <a:srgbClr val="080808"/>
                </a:solidFill>
                <a:effectLst/>
                <a:latin typeface="Courier New" panose="02070309020205020404" pitchFamily="49" charset="0"/>
                <a:ea typeface="Times New Roman" panose="02020603050405020304" pitchFamily="18" charset="0"/>
              </a:rPr>
              <a:t>)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33B3"/>
                </a:solidFill>
                <a:effectLst/>
                <a:latin typeface="Courier New" panose="02070309020205020404" pitchFamily="49" charset="0"/>
                <a:ea typeface="Times New Roman" panose="02020603050405020304" pitchFamily="18" charset="0"/>
              </a:rPr>
              <a:t>if </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80808"/>
                </a:solidFill>
                <a:effectLst/>
                <a:latin typeface="Courier New" panose="02070309020205020404" pitchFamily="49" charset="0"/>
                <a:ea typeface="Times New Roman" panose="02020603050405020304" pitchFamily="18" charset="0"/>
              </a:rPr>
              <a:t>errorCode</a:t>
            </a:r>
            <a:r>
              <a:rPr lang="en-US" sz="1400">
                <a:solidFill>
                  <a:srgbClr val="080808"/>
                </a:solidFill>
                <a:effectLst/>
                <a:latin typeface="Courier New" panose="02070309020205020404" pitchFamily="49" charset="0"/>
                <a:ea typeface="Times New Roman" panose="02020603050405020304" pitchFamily="18" charset="0"/>
              </a:rPr>
              <a:t>)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fprintf</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80808"/>
                </a:solidFill>
                <a:effectLst/>
                <a:latin typeface="Courier New" panose="02070309020205020404" pitchFamily="49" charset="0"/>
                <a:ea typeface="Times New Roman" panose="02020603050405020304" pitchFamily="18" charset="0"/>
              </a:rPr>
              <a:t>stdout</a:t>
            </a: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67D17"/>
                </a:solidFill>
                <a:effectLst/>
                <a:latin typeface="Courier New" panose="02070309020205020404" pitchFamily="49" charset="0"/>
                <a:ea typeface="Times New Roman" panose="02020603050405020304" pitchFamily="18" charset="0"/>
              </a:rPr>
              <a:t>"Connection failed with error %s</a:t>
            </a:r>
            <a:r>
              <a:rPr lang="en-US" sz="1400">
                <a:solidFill>
                  <a:srgbClr val="0037A6"/>
                </a:solidFill>
                <a:effectLst/>
                <a:latin typeface="Courier New" panose="02070309020205020404" pitchFamily="49" charset="0"/>
                <a:ea typeface="Times New Roman" panose="02020603050405020304" pitchFamily="18" charset="0"/>
              </a:rPr>
              <a:t>\n</a:t>
            </a:r>
            <a:r>
              <a:rPr lang="en-US" sz="1400">
                <a:solidFill>
                  <a:srgbClr val="067D17"/>
                </a:solidFill>
                <a:effectLst/>
                <a:latin typeface="Courier New" panose="02070309020205020404" pitchFamily="49" charset="0"/>
                <a:ea typeface="Times New Roman" panose="02020603050405020304" pitchFamily="18" charset="0"/>
              </a:rPr>
              <a:t>"</a:t>
            </a: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ErrorDebugString</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80808"/>
                </a:solidFill>
                <a:effectLst/>
                <a:latin typeface="Courier New" panose="02070309020205020404" pitchFamily="49" charset="0"/>
                <a:ea typeface="Times New Roman" panose="02020603050405020304" pitchFamily="18" charset="0"/>
              </a:rPr>
              <a:t>errorCode</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connectionCompletedPromise.</a:t>
            </a:r>
            <a:r>
              <a:rPr lang="en-US" sz="1400" err="1">
                <a:solidFill>
                  <a:srgbClr val="000000"/>
                </a:solidFill>
                <a:effectLst/>
                <a:latin typeface="Courier New" panose="02070309020205020404" pitchFamily="49" charset="0"/>
                <a:ea typeface="Times New Roman" panose="02020603050405020304" pitchFamily="18" charset="0"/>
              </a:rPr>
              <a:t>set_value</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033B3"/>
                </a:solidFill>
                <a:effectLst/>
                <a:latin typeface="Courier New" panose="02070309020205020404" pitchFamily="49" charset="0"/>
                <a:ea typeface="Times New Roman" panose="02020603050405020304" pitchFamily="18" charset="0"/>
              </a:rPr>
              <a:t>false</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033B3"/>
                </a:solidFill>
                <a:effectLst/>
                <a:latin typeface="Courier New" panose="02070309020205020404" pitchFamily="49" charset="0"/>
                <a:ea typeface="Times New Roman" panose="02020603050405020304" pitchFamily="18" charset="0"/>
              </a:rPr>
              <a:t>else </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9E880D"/>
                </a:solidFill>
                <a:effectLst/>
                <a:latin typeface="Courier New" panose="02070309020205020404" pitchFamily="49" charset="0"/>
                <a:ea typeface="Times New Roman" panose="02020603050405020304" pitchFamily="18" charset="0"/>
              </a:rPr>
              <a:t>#pragma </a:t>
            </a:r>
            <a:r>
              <a:rPr lang="en-US" sz="1400" err="1">
                <a:solidFill>
                  <a:srgbClr val="080808"/>
                </a:solidFill>
                <a:effectLst/>
                <a:latin typeface="Courier New" panose="02070309020205020404" pitchFamily="49" charset="0"/>
                <a:ea typeface="Times New Roman" panose="02020603050405020304" pitchFamily="18" charset="0"/>
              </a:rPr>
              <a:t>omp</a:t>
            </a:r>
            <a:r>
              <a:rPr lang="en-US" sz="1400">
                <a:solidFill>
                  <a:srgbClr val="080808"/>
                </a:solidFill>
                <a:effectLst/>
                <a:latin typeface="Courier New" panose="02070309020205020404" pitchFamily="49" charset="0"/>
                <a:ea typeface="Times New Roman" panose="02020603050405020304" pitchFamily="18" charset="0"/>
              </a:rPr>
              <a:t> critical</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fprintf</a:t>
            </a:r>
            <a:r>
              <a:rPr lang="en-US" sz="1400">
                <a:solidFill>
                  <a:srgbClr val="080808"/>
                </a:solidFill>
                <a:effectLst/>
                <a:latin typeface="Courier New" panose="02070309020205020404" pitchFamily="49" charset="0"/>
                <a:ea typeface="Times New Roman" panose="02020603050405020304" pitchFamily="18" charset="0"/>
              </a:rPr>
              <a:t>(</a:t>
            </a:r>
            <a:r>
              <a:rPr lang="en-US" sz="1400" err="1">
                <a:solidFill>
                  <a:srgbClr val="080808"/>
                </a:solidFill>
                <a:effectLst/>
                <a:latin typeface="Courier New" panose="02070309020205020404" pitchFamily="49" charset="0"/>
                <a:ea typeface="Times New Roman" panose="02020603050405020304" pitchFamily="18" charset="0"/>
              </a:rPr>
              <a:t>stdout</a:t>
            </a:r>
            <a:r>
              <a:rPr lang="en-US" sz="1400">
                <a:solidFill>
                  <a:srgbClr val="080808"/>
                </a:solidFill>
                <a:effectLst/>
                <a:latin typeface="Courier New" panose="02070309020205020404" pitchFamily="49" charset="0"/>
                <a:ea typeface="Times New Roman" panose="02020603050405020304" pitchFamily="18" charset="0"/>
              </a:rPr>
              <a:t>, </a:t>
            </a:r>
            <a:r>
              <a:rPr lang="en-US" sz="1400">
                <a:solidFill>
                  <a:srgbClr val="067D17"/>
                </a:solidFill>
                <a:effectLst/>
                <a:latin typeface="Courier New" panose="02070309020205020404" pitchFamily="49" charset="0"/>
                <a:ea typeface="Times New Roman" panose="02020603050405020304" pitchFamily="18" charset="0"/>
              </a:rPr>
              <a:t>"Connection completed with return code %d</a:t>
            </a:r>
            <a:r>
              <a:rPr lang="en-US" sz="1400">
                <a:solidFill>
                  <a:srgbClr val="0037A6"/>
                </a:solidFill>
                <a:effectLst/>
                <a:latin typeface="Courier New" panose="02070309020205020404" pitchFamily="49" charset="0"/>
                <a:ea typeface="Times New Roman" panose="02020603050405020304" pitchFamily="18" charset="0"/>
              </a:rPr>
              <a:t>\n</a:t>
            </a:r>
            <a:r>
              <a:rPr lang="en-US" sz="1400">
                <a:solidFill>
                  <a:srgbClr val="067D17"/>
                </a:solidFill>
                <a:effectLst/>
                <a:latin typeface="Courier New" panose="02070309020205020404" pitchFamily="49" charset="0"/>
                <a:ea typeface="Times New Roman" panose="02020603050405020304" pitchFamily="18" charset="0"/>
              </a:rPr>
              <a:t>"</a:t>
            </a: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returnCode</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r>
              <a:rPr lang="en-US" sz="1400" err="1">
                <a:solidFill>
                  <a:srgbClr val="080808"/>
                </a:solidFill>
                <a:effectLst/>
                <a:latin typeface="Courier New" panose="02070309020205020404" pitchFamily="49" charset="0"/>
                <a:ea typeface="Times New Roman" panose="02020603050405020304" pitchFamily="18" charset="0"/>
              </a:rPr>
              <a:t>connectionCompletedPromise.</a:t>
            </a:r>
            <a:r>
              <a:rPr lang="en-US" sz="1400" err="1">
                <a:solidFill>
                  <a:srgbClr val="000000"/>
                </a:solidFill>
                <a:effectLst/>
                <a:latin typeface="Courier New" panose="02070309020205020404" pitchFamily="49" charset="0"/>
                <a:ea typeface="Times New Roman" panose="02020603050405020304" pitchFamily="18" charset="0"/>
              </a:rPr>
              <a:t>set_value</a:t>
            </a:r>
            <a:r>
              <a:rPr lang="en-US" sz="1400">
                <a:solidFill>
                  <a:srgbClr val="080808"/>
                </a:solidFill>
                <a:effectLst/>
                <a:latin typeface="Courier New" panose="02070309020205020404" pitchFamily="49" charset="0"/>
                <a:ea typeface="Times New Roman" panose="02020603050405020304" pitchFamily="18" charset="0"/>
              </a:rPr>
              <a:t>(</a:t>
            </a:r>
            <a:r>
              <a:rPr lang="en-US" sz="1400">
                <a:solidFill>
                  <a:srgbClr val="0033B3"/>
                </a:solidFill>
                <a:effectLst/>
                <a:latin typeface="Courier New" panose="02070309020205020404" pitchFamily="49" charset="0"/>
                <a:ea typeface="Times New Roman" panose="02020603050405020304" pitchFamily="18" charset="0"/>
              </a:rPr>
              <a:t>true</a:t>
            </a:r>
            <a:r>
              <a:rPr lang="en-US" sz="1400">
                <a:solidFill>
                  <a:srgbClr val="080808"/>
                </a:solidFill>
                <a:effectLst/>
                <a:latin typeface="Courier New" panose="02070309020205020404" pitchFamily="49" charset="0"/>
                <a:ea typeface="Times New Roman" panose="02020603050405020304" pitchFamily="18" charset="0"/>
              </a:rPr>
              <a:t>);</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br>
              <a:rPr lang="en-US" sz="1400">
                <a:solidFill>
                  <a:srgbClr val="080808"/>
                </a:solidFill>
                <a:effectLst/>
                <a:latin typeface="Courier New" panose="02070309020205020404" pitchFamily="49" charset="0"/>
                <a:ea typeface="Times New Roman" panose="02020603050405020304" pitchFamily="18" charset="0"/>
              </a:rPr>
            </a:br>
            <a:r>
              <a:rPr lang="en-US" sz="1400">
                <a:solidFill>
                  <a:srgbClr val="080808"/>
                </a:solidFill>
                <a:effectLst/>
                <a:latin typeface="Courier New" panose="02070309020205020404" pitchFamily="49" charset="0"/>
                <a:ea typeface="Times New Roman" panose="02020603050405020304" pitchFamily="18" charset="0"/>
              </a:rPr>
              <a:t>    };</a:t>
            </a:r>
            <a:endParaRPr lang="en-DE" sz="1400">
              <a:effectLst/>
              <a:latin typeface="Times New Roman" panose="02020603050405020304" pitchFamily="18" charset="0"/>
              <a:ea typeface="SimSun" panose="02010600030101010101" pitchFamily="2" charset="-122"/>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a:solidFill>
                  <a:srgbClr val="008800"/>
                </a:solidFill>
                <a:effectLst/>
                <a:latin typeface="Times New Roman" panose="02020603050405020304" pitchFamily="18" charset="0"/>
                <a:ea typeface="SimSun" panose="02010600030101010101" pitchFamily="2" charset="-122"/>
              </a:rPr>
              <a:t>.   .   . </a:t>
            </a:r>
            <a:endParaRPr lang="en-DE" sz="1400">
              <a:effectLst/>
              <a:latin typeface="Times New Roman" panose="02020603050405020304" pitchFamily="18" charset="0"/>
              <a:ea typeface="SimSun" panose="02010600030101010101" pitchFamily="2" charset="-122"/>
            </a:endParaRPr>
          </a:p>
          <a:p>
            <a:pPr algn="l">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a:solidFill>
                  <a:srgbClr val="080808"/>
                </a:solidFill>
                <a:effectLst/>
                <a:latin typeface="Courier New" panose="02070309020205020404" pitchFamily="49" charset="0"/>
                <a:ea typeface="Times New Roman" panose="02020603050405020304" pitchFamily="18" charset="0"/>
              </a:rPr>
              <a:t>}</a:t>
            </a:r>
            <a:endParaRPr lang="en-DE" sz="140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4272563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FFC0-0BD5-0AE8-C940-8D8ADB74BB9A}"/>
              </a:ext>
            </a:extLst>
          </p:cNvPr>
          <p:cNvSpPr>
            <a:spLocks noGrp="1"/>
          </p:cNvSpPr>
          <p:nvPr>
            <p:ph type="title"/>
          </p:nvPr>
        </p:nvSpPr>
        <p:spPr/>
        <p:txBody>
          <a:bodyPr/>
          <a:lstStyle/>
          <a:p>
            <a:r>
              <a:rPr lang="nl-NL" err="1">
                <a:cs typeface="Calibri Light"/>
              </a:rPr>
              <a:t>Implementation</a:t>
            </a:r>
            <a:r>
              <a:rPr lang="nl-NL">
                <a:cs typeface="Calibri Light"/>
              </a:rPr>
              <a:t> (Class diagram)</a:t>
            </a:r>
            <a:endParaRPr lang="en-DE"/>
          </a:p>
        </p:txBody>
      </p:sp>
      <p:sp>
        <p:nvSpPr>
          <p:cNvPr id="3" name="Content Placeholder 2">
            <a:extLst>
              <a:ext uri="{FF2B5EF4-FFF2-40B4-BE49-F238E27FC236}">
                <a16:creationId xmlns:a16="http://schemas.microsoft.com/office/drawing/2014/main" id="{819B6393-DEB8-E7AE-60D6-AE11DC07008F}"/>
              </a:ext>
            </a:extLst>
          </p:cNvPr>
          <p:cNvSpPr>
            <a:spLocks noGrp="1"/>
          </p:cNvSpPr>
          <p:nvPr>
            <p:ph idx="1"/>
          </p:nvPr>
        </p:nvSpPr>
        <p:spPr>
          <a:xfrm>
            <a:off x="838200" y="2024119"/>
            <a:ext cx="5257800" cy="3308253"/>
          </a:xfrm>
        </p:spPr>
        <p:txBody>
          <a:bodyPr anchor="ctr"/>
          <a:lstStyle/>
          <a:p>
            <a:pPr marL="0" indent="0">
              <a:buNone/>
            </a:pPr>
            <a:r>
              <a:rPr lang="en-DE"/>
              <a:t>Class diagram of the main code (C++)</a:t>
            </a:r>
          </a:p>
          <a:p>
            <a:r>
              <a:rPr lang="en-DE" sz="1600"/>
              <a:t>VehicleControl - vehicle </a:t>
            </a:r>
            <a:r>
              <a:rPr lang="en-US" sz="1600">
                <a:effectLst/>
                <a:ea typeface="SimSun" panose="02010600030101010101" pitchFamily="2" charset="-122"/>
              </a:rPr>
              <a:t>model and control system and is responsible for performing the necessary calculations and logic to move the vehicle</a:t>
            </a:r>
            <a:r>
              <a:rPr lang="en-DE" sz="1600">
                <a:effectLst/>
              </a:rPr>
              <a:t> </a:t>
            </a:r>
            <a:endParaRPr lang="en-DE" sz="1600"/>
          </a:p>
          <a:p>
            <a:r>
              <a:rPr lang="en-DE" sz="1600"/>
              <a:t>Communication - </a:t>
            </a:r>
            <a:r>
              <a:rPr lang="en-US" sz="1600"/>
              <a:t>handles the MQTT communication protocol and sends messages to a remote server</a:t>
            </a:r>
            <a:endParaRPr lang="en-DE" sz="1600"/>
          </a:p>
          <a:p>
            <a:r>
              <a:rPr lang="en-DE" sz="1600"/>
              <a:t>ThreadSafeQueue - </a:t>
            </a:r>
            <a:r>
              <a:rPr lang="en-US" sz="1600"/>
              <a:t>that provides a thread-safe implementation of a queue data structure</a:t>
            </a:r>
            <a:endParaRPr lang="en-DE" sz="1600"/>
          </a:p>
        </p:txBody>
      </p:sp>
      <p:sp>
        <p:nvSpPr>
          <p:cNvPr id="4" name="Date Placeholder 3">
            <a:extLst>
              <a:ext uri="{FF2B5EF4-FFF2-40B4-BE49-F238E27FC236}">
                <a16:creationId xmlns:a16="http://schemas.microsoft.com/office/drawing/2014/main" id="{18319653-B54D-B5AD-6352-75B86418C494}"/>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20203188-9144-52ED-81C7-57B80E65F72A}"/>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9358C097-DBD5-F66B-9D3B-F3CC54D56F09}"/>
              </a:ext>
            </a:extLst>
          </p:cNvPr>
          <p:cNvSpPr>
            <a:spLocks noGrp="1"/>
          </p:cNvSpPr>
          <p:nvPr>
            <p:ph type="sldNum" sz="quarter" idx="12"/>
          </p:nvPr>
        </p:nvSpPr>
        <p:spPr/>
        <p:txBody>
          <a:bodyPr/>
          <a:lstStyle/>
          <a:p>
            <a:fld id="{5C794AA0-44C0-904C-9E31-583D0BE1B9EC}" type="slidenum">
              <a:rPr lang="en-DE" smtClean="0"/>
              <a:t>15</a:t>
            </a:fld>
            <a:endParaRPr lang="en-DE"/>
          </a:p>
        </p:txBody>
      </p:sp>
      <p:pic>
        <p:nvPicPr>
          <p:cNvPr id="7" name="Picture 6">
            <a:extLst>
              <a:ext uri="{FF2B5EF4-FFF2-40B4-BE49-F238E27FC236}">
                <a16:creationId xmlns:a16="http://schemas.microsoft.com/office/drawing/2014/main" id="{FFB0CEB7-4F0E-490A-2544-A0CD48D3F5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8252" y="1690688"/>
            <a:ext cx="5075548" cy="3975116"/>
          </a:xfrm>
          <a:prstGeom prst="rect">
            <a:avLst/>
          </a:prstGeom>
          <a:noFill/>
          <a:ln>
            <a:noFill/>
          </a:ln>
        </p:spPr>
      </p:pic>
    </p:spTree>
    <p:extLst>
      <p:ext uri="{BB962C8B-B14F-4D97-AF65-F5344CB8AC3E}">
        <p14:creationId xmlns:p14="http://schemas.microsoft.com/office/powerpoint/2010/main" val="2245278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8DF2-03F3-A4AB-3F36-524F73B59182}"/>
              </a:ext>
            </a:extLst>
          </p:cNvPr>
          <p:cNvSpPr>
            <a:spLocks noGrp="1"/>
          </p:cNvSpPr>
          <p:nvPr>
            <p:ph type="title"/>
          </p:nvPr>
        </p:nvSpPr>
        <p:spPr/>
        <p:txBody>
          <a:bodyPr/>
          <a:lstStyle/>
          <a:p>
            <a:r>
              <a:rPr lang="en-DE"/>
              <a:t>Implementation (Activity Diagram)</a:t>
            </a:r>
          </a:p>
        </p:txBody>
      </p:sp>
      <p:sp>
        <p:nvSpPr>
          <p:cNvPr id="4" name="Date Placeholder 3">
            <a:extLst>
              <a:ext uri="{FF2B5EF4-FFF2-40B4-BE49-F238E27FC236}">
                <a16:creationId xmlns:a16="http://schemas.microsoft.com/office/drawing/2014/main" id="{17224DF7-0D96-04C1-5590-A7813B0D1F92}"/>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26FDBB41-02E5-4773-0759-637B92228C3B}"/>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4838E4F1-9E5F-9862-B9D6-7EE1187EBBDC}"/>
              </a:ext>
            </a:extLst>
          </p:cNvPr>
          <p:cNvSpPr>
            <a:spLocks noGrp="1"/>
          </p:cNvSpPr>
          <p:nvPr>
            <p:ph type="sldNum" sz="quarter" idx="12"/>
          </p:nvPr>
        </p:nvSpPr>
        <p:spPr/>
        <p:txBody>
          <a:bodyPr/>
          <a:lstStyle/>
          <a:p>
            <a:fld id="{5C794AA0-44C0-904C-9E31-583D0BE1B9EC}" type="slidenum">
              <a:rPr lang="en-DE" smtClean="0"/>
              <a:t>16</a:t>
            </a:fld>
            <a:endParaRPr lang="en-DE"/>
          </a:p>
        </p:txBody>
      </p:sp>
      <p:pic>
        <p:nvPicPr>
          <p:cNvPr id="7" name="Content Placeholder 6">
            <a:extLst>
              <a:ext uri="{FF2B5EF4-FFF2-40B4-BE49-F238E27FC236}">
                <a16:creationId xmlns:a16="http://schemas.microsoft.com/office/drawing/2014/main" id="{7E724AF4-EBF9-2EDB-880F-7BFF5B1BEE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4970" y="1690688"/>
            <a:ext cx="3741758" cy="4078516"/>
          </a:xfrm>
          <a:prstGeom prst="rect">
            <a:avLst/>
          </a:prstGeom>
          <a:noFill/>
          <a:ln>
            <a:noFill/>
          </a:ln>
        </p:spPr>
      </p:pic>
      <p:sp>
        <p:nvSpPr>
          <p:cNvPr id="10" name="TextBox 9">
            <a:extLst>
              <a:ext uri="{FF2B5EF4-FFF2-40B4-BE49-F238E27FC236}">
                <a16:creationId xmlns:a16="http://schemas.microsoft.com/office/drawing/2014/main" id="{DACB7453-78B4-3033-5656-94376446CEDA}"/>
              </a:ext>
            </a:extLst>
          </p:cNvPr>
          <p:cNvSpPr txBox="1"/>
          <p:nvPr/>
        </p:nvSpPr>
        <p:spPr>
          <a:xfrm>
            <a:off x="1215272" y="2736592"/>
            <a:ext cx="5260064" cy="2031325"/>
          </a:xfrm>
          <a:prstGeom prst="rect">
            <a:avLst/>
          </a:prstGeom>
          <a:noFill/>
        </p:spPr>
        <p:txBody>
          <a:bodyPr wrap="square" rtlCol="0">
            <a:spAutoFit/>
          </a:bodyPr>
          <a:lstStyle/>
          <a:p>
            <a:r>
              <a:rPr lang="en-DE"/>
              <a:t>Activity diagram of the main code (C++)</a:t>
            </a:r>
          </a:p>
          <a:p>
            <a:pPr marL="285750" indent="-285750">
              <a:buFont typeface="Arial" panose="020B0604020202020204" pitchFamily="34" charset="0"/>
              <a:buChar char="•"/>
            </a:pPr>
            <a:r>
              <a:rPr lang="en-US">
                <a:ea typeface="SimSun" panose="02010600030101010101" pitchFamily="2" charset="-122"/>
              </a:rPr>
              <a:t>S</a:t>
            </a:r>
            <a:r>
              <a:rPr lang="en-US" sz="1800">
                <a:effectLst/>
                <a:ea typeface="SimSun" panose="02010600030101010101" pitchFamily="2" charset="-122"/>
              </a:rPr>
              <a:t>tarts by creating an instance</a:t>
            </a:r>
            <a:r>
              <a:rPr lang="en-DE">
                <a:effectLst/>
              </a:rPr>
              <a:t> </a:t>
            </a:r>
          </a:p>
          <a:p>
            <a:pPr marL="285750" indent="-285750">
              <a:buFont typeface="Arial" panose="020B0604020202020204" pitchFamily="34" charset="0"/>
              <a:buChar char="•"/>
            </a:pPr>
            <a:r>
              <a:rPr lang="en-US">
                <a:ea typeface="SimSun" panose="02010600030101010101" pitchFamily="2" charset="-122"/>
              </a:rPr>
              <a:t>In</a:t>
            </a:r>
            <a:r>
              <a:rPr lang="en-US" sz="1800">
                <a:effectLst/>
                <a:ea typeface="SimSun" panose="02010600030101010101" pitchFamily="2" charset="-122"/>
              </a:rPr>
              <a:t>itializes the necessary AWS credentials and the vehicle model</a:t>
            </a:r>
            <a:r>
              <a:rPr lang="en-DE">
                <a:effectLst/>
              </a:rPr>
              <a:t> </a:t>
            </a:r>
            <a:endParaRPr lang="en-DE"/>
          </a:p>
          <a:p>
            <a:pPr marL="285750" indent="-285750">
              <a:buFont typeface="Arial" panose="020B0604020202020204" pitchFamily="34" charset="0"/>
              <a:buChar char="•"/>
            </a:pPr>
            <a:r>
              <a:rPr lang="en-US">
                <a:ea typeface="SimSun" panose="02010600030101010101" pitchFamily="2" charset="-122"/>
              </a:rPr>
              <a:t>In</a:t>
            </a:r>
            <a:r>
              <a:rPr lang="en-US" sz="1800">
                <a:effectLst/>
                <a:ea typeface="SimSun" panose="02010600030101010101" pitchFamily="2" charset="-122"/>
              </a:rPr>
              <a:t> the main loop it creates three threads to handle the Vehicle Control, AWS Connection, and User Interface tasks</a:t>
            </a:r>
            <a:r>
              <a:rPr lang="en-DE">
                <a:effectLst/>
              </a:rPr>
              <a:t> </a:t>
            </a:r>
            <a:endParaRPr lang="en-DE"/>
          </a:p>
        </p:txBody>
      </p:sp>
    </p:spTree>
    <p:extLst>
      <p:ext uri="{BB962C8B-B14F-4D97-AF65-F5344CB8AC3E}">
        <p14:creationId xmlns:p14="http://schemas.microsoft.com/office/powerpoint/2010/main" val="337743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err="1">
                <a:cs typeface="Calibri Light"/>
              </a:rPr>
              <a:t>Implementation</a:t>
            </a:r>
            <a:r>
              <a:rPr lang="nl-NL">
                <a:cs typeface="Calibri Light"/>
              </a:rPr>
              <a:t> (Python)</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idx="1"/>
          </p:nvPr>
        </p:nvSpPr>
        <p:spPr>
          <a:xfrm>
            <a:off x="838200" y="1583703"/>
            <a:ext cx="3803904" cy="2506392"/>
          </a:xfrm>
        </p:spPr>
        <p:txBody>
          <a:bodyPr vert="horz" lIns="91440" tIns="45720" rIns="91440" bIns="45720" rtlCol="0" anchor="t">
            <a:normAutofit fontScale="85000" lnSpcReduction="20000"/>
          </a:bodyPr>
          <a:lstStyle/>
          <a:p>
            <a:pPr marL="0" indent="0">
              <a:lnSpc>
                <a:spcPct val="120000"/>
              </a:lnSpc>
              <a:buNone/>
            </a:pPr>
            <a:r>
              <a:rPr lang="en-US" sz="1900" spc="-5">
                <a:effectLst/>
                <a:ea typeface="SimSun" panose="02010600030101010101" pitchFamily="2" charset="-122"/>
              </a:rPr>
              <a:t>The code which below represents creating a canvas:</a:t>
            </a:r>
            <a:endParaRPr lang="en-DE" sz="1900" spc="-5">
              <a:effectLst/>
              <a:ea typeface="SimSun" panose="02010600030101010101" pitchFamily="2" charset="-122"/>
            </a:endParaRPr>
          </a:p>
          <a:p>
            <a:pPr marL="0" indent="0">
              <a:buNone/>
            </a:pPr>
            <a:r>
              <a:rPr lang="en-US" sz="1500">
                <a:solidFill>
                  <a:srgbClr val="0033B3"/>
                </a:solidFill>
                <a:effectLst/>
              </a:rPr>
              <a:t>from </a:t>
            </a:r>
            <a:r>
              <a:rPr lang="en-US" sz="1500" err="1"/>
              <a:t>tkinter</a:t>
            </a:r>
            <a:r>
              <a:rPr lang="en-US" sz="1500"/>
              <a:t> </a:t>
            </a:r>
            <a:r>
              <a:rPr lang="en-US" sz="1500">
                <a:solidFill>
                  <a:srgbClr val="0033B3"/>
                </a:solidFill>
                <a:effectLst/>
              </a:rPr>
              <a:t>import </a:t>
            </a:r>
            <a:r>
              <a:rPr lang="en-US" sz="1500"/>
              <a:t>*</a:t>
            </a:r>
            <a:br>
              <a:rPr lang="en-US" sz="1500"/>
            </a:br>
            <a:br>
              <a:rPr lang="en-US" sz="1500"/>
            </a:br>
            <a:r>
              <a:rPr lang="en-US" sz="1500"/>
              <a:t>WIDTH = </a:t>
            </a:r>
            <a:r>
              <a:rPr lang="en-US" sz="1500">
                <a:solidFill>
                  <a:srgbClr val="1750EB"/>
                </a:solidFill>
                <a:effectLst/>
              </a:rPr>
              <a:t>980</a:t>
            </a:r>
            <a:br>
              <a:rPr lang="en-US" sz="1500">
                <a:solidFill>
                  <a:srgbClr val="1750EB"/>
                </a:solidFill>
                <a:effectLst/>
              </a:rPr>
            </a:br>
            <a:r>
              <a:rPr lang="en-US" sz="1500"/>
              <a:t>HEIGHT = </a:t>
            </a:r>
            <a:r>
              <a:rPr lang="en-US" sz="1500">
                <a:solidFill>
                  <a:srgbClr val="1750EB"/>
                </a:solidFill>
                <a:effectLst/>
              </a:rPr>
              <a:t>800</a:t>
            </a:r>
          </a:p>
          <a:p>
            <a:pPr marL="0" indent="0">
              <a:buNone/>
            </a:pPr>
            <a:br>
              <a:rPr lang="en-US" sz="1500">
                <a:solidFill>
                  <a:srgbClr val="1750EB"/>
                </a:solidFill>
                <a:effectLst/>
              </a:rPr>
            </a:br>
            <a:r>
              <a:rPr lang="en-US" sz="1500"/>
              <a:t>win = Tk()</a:t>
            </a:r>
            <a:br>
              <a:rPr lang="en-US" sz="1500"/>
            </a:br>
            <a:r>
              <a:rPr lang="en-US" sz="1500" err="1"/>
              <a:t>win.title</a:t>
            </a:r>
            <a:r>
              <a:rPr lang="en-US" sz="1500"/>
              <a:t>(</a:t>
            </a:r>
            <a:r>
              <a:rPr lang="en-US" sz="1500">
                <a:solidFill>
                  <a:srgbClr val="067D17"/>
                </a:solidFill>
                <a:effectLst/>
              </a:rPr>
              <a:t>"Truck Canvas"</a:t>
            </a:r>
            <a:r>
              <a:rPr lang="en-US" sz="1500"/>
              <a:t>)</a:t>
            </a:r>
            <a:br>
              <a:rPr lang="en-US" sz="1500"/>
            </a:br>
            <a:r>
              <a:rPr lang="en-US" sz="1500" err="1"/>
              <a:t>win.geometry</a:t>
            </a:r>
            <a:r>
              <a:rPr lang="en-US" sz="1500"/>
              <a:t>(</a:t>
            </a:r>
            <a:r>
              <a:rPr lang="en-US" sz="1500">
                <a:solidFill>
                  <a:srgbClr val="067D17"/>
                </a:solidFill>
                <a:effectLst/>
              </a:rPr>
              <a:t>"%</a:t>
            </a:r>
            <a:r>
              <a:rPr lang="en-US" sz="1500" err="1">
                <a:solidFill>
                  <a:srgbClr val="067D17"/>
                </a:solidFill>
                <a:effectLst/>
              </a:rPr>
              <a:t>sx%s</a:t>
            </a:r>
            <a:r>
              <a:rPr lang="en-US" sz="1500">
                <a:solidFill>
                  <a:srgbClr val="067D17"/>
                </a:solidFill>
                <a:effectLst/>
              </a:rPr>
              <a:t>" </a:t>
            </a:r>
            <a:r>
              <a:rPr lang="en-US" sz="1500"/>
              <a:t>% (WIDTH, HEIGHT))</a:t>
            </a:r>
            <a:br>
              <a:rPr lang="en-US" sz="1500"/>
            </a:br>
            <a:r>
              <a:rPr lang="en-US" sz="1500"/>
              <a:t>canvas = Canvas(win, </a:t>
            </a:r>
            <a:r>
              <a:rPr lang="en-US" sz="1500">
                <a:solidFill>
                  <a:srgbClr val="660099"/>
                </a:solidFill>
                <a:effectLst/>
              </a:rPr>
              <a:t>width</a:t>
            </a:r>
            <a:r>
              <a:rPr lang="en-US" sz="1500"/>
              <a:t>=WIDTH, </a:t>
            </a:r>
          </a:p>
          <a:p>
            <a:pPr marL="0" indent="0">
              <a:buNone/>
            </a:pPr>
            <a:r>
              <a:rPr lang="en-US" sz="1500">
                <a:solidFill>
                  <a:srgbClr val="660099"/>
                </a:solidFill>
                <a:effectLst/>
              </a:rPr>
              <a:t>height</a:t>
            </a:r>
            <a:r>
              <a:rPr lang="en-US" sz="1500"/>
              <a:t>=HEIGHT, </a:t>
            </a:r>
            <a:r>
              <a:rPr lang="en-US" sz="1500">
                <a:solidFill>
                  <a:srgbClr val="660099"/>
                </a:solidFill>
                <a:effectLst/>
              </a:rPr>
              <a:t>background</a:t>
            </a:r>
            <a:r>
              <a:rPr lang="en-US" sz="1500"/>
              <a:t>=</a:t>
            </a:r>
            <a:r>
              <a:rPr lang="en-US" sz="1500">
                <a:solidFill>
                  <a:srgbClr val="067D17"/>
                </a:solidFill>
                <a:effectLst/>
              </a:rPr>
              <a:t>"white"</a:t>
            </a:r>
            <a:r>
              <a:rPr lang="en-US" sz="1500"/>
              <a:t>)</a:t>
            </a:r>
            <a:endParaRPr lang="nl-NL" sz="1500"/>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17</a:t>
            </a:fld>
            <a:endParaRPr lang="en-DE"/>
          </a:p>
        </p:txBody>
      </p:sp>
      <p:sp>
        <p:nvSpPr>
          <p:cNvPr id="9" name="TextBox 8">
            <a:extLst>
              <a:ext uri="{FF2B5EF4-FFF2-40B4-BE49-F238E27FC236}">
                <a16:creationId xmlns:a16="http://schemas.microsoft.com/office/drawing/2014/main" id="{46EA6C8B-A018-B9CA-BE91-E0196664ED5C}"/>
              </a:ext>
            </a:extLst>
          </p:cNvPr>
          <p:cNvSpPr txBox="1"/>
          <p:nvPr/>
        </p:nvSpPr>
        <p:spPr>
          <a:xfrm>
            <a:off x="838200" y="4090095"/>
            <a:ext cx="3803904" cy="2123658"/>
          </a:xfrm>
          <a:prstGeom prst="rect">
            <a:avLst/>
          </a:prstGeom>
          <a:noFill/>
        </p:spPr>
        <p:txBody>
          <a:bodyPr wrap="square" rtlCol="0">
            <a:spAutoFit/>
          </a:bodyPr>
          <a:lstStyle/>
          <a:p>
            <a:r>
              <a:rPr lang="en-US" sz="1700">
                <a:effectLst/>
                <a:ea typeface="SimSun" panose="02010600030101010101" pitchFamily="2" charset="-122"/>
              </a:rPr>
              <a:t>Pictures of the truck are placed on the canvas in the following way</a:t>
            </a:r>
            <a:r>
              <a:rPr lang="en-DE" sz="1700">
                <a:ea typeface="SimSun" panose="02010600030101010101" pitchFamily="2" charset="-122"/>
              </a:rPr>
              <a:t>:</a:t>
            </a:r>
            <a:endParaRPr lang="en-US" sz="1700"/>
          </a:p>
          <a:p>
            <a:endParaRPr lang="en-US" sz="1400"/>
          </a:p>
          <a:p>
            <a:r>
              <a:rPr lang="en-US" sz="1400"/>
              <a:t>image = </a:t>
            </a:r>
            <a:r>
              <a:rPr lang="en-US" sz="1400" err="1"/>
              <a:t>PhotoImage</a:t>
            </a:r>
            <a:r>
              <a:rPr lang="en-US" sz="1400"/>
              <a:t>(</a:t>
            </a:r>
            <a:r>
              <a:rPr lang="en-US" sz="1400">
                <a:solidFill>
                  <a:srgbClr val="660099"/>
                </a:solidFill>
                <a:effectLst/>
              </a:rPr>
              <a:t>file</a:t>
            </a:r>
            <a:r>
              <a:rPr lang="en-US" sz="1400"/>
              <a:t>=</a:t>
            </a:r>
            <a:r>
              <a:rPr lang="en-US" sz="1400">
                <a:solidFill>
                  <a:srgbClr val="067D17"/>
                </a:solidFill>
                <a:effectLst/>
              </a:rPr>
              <a:t>"images/truck01.png"</a:t>
            </a:r>
            <a:r>
              <a:rPr lang="en-US" sz="1400"/>
              <a:t>)</a:t>
            </a:r>
          </a:p>
          <a:p>
            <a:br>
              <a:rPr lang="en-US" sz="1400"/>
            </a:br>
            <a:r>
              <a:rPr lang="en-US" sz="1400" err="1"/>
              <a:t>resized_image</a:t>
            </a:r>
            <a:r>
              <a:rPr lang="en-US" sz="1400"/>
              <a:t> = </a:t>
            </a:r>
            <a:r>
              <a:rPr lang="en-US" sz="1400" err="1"/>
              <a:t>image.subsample</a:t>
            </a:r>
            <a:r>
              <a:rPr lang="en-US" sz="1400"/>
              <a:t>(</a:t>
            </a:r>
            <a:r>
              <a:rPr lang="en-US" sz="1400">
                <a:solidFill>
                  <a:srgbClr val="1750EB"/>
                </a:solidFill>
                <a:effectLst/>
              </a:rPr>
              <a:t>4</a:t>
            </a:r>
            <a:r>
              <a:rPr lang="en-US" sz="1400"/>
              <a:t>, </a:t>
            </a:r>
            <a:r>
              <a:rPr lang="en-US" sz="1400">
                <a:solidFill>
                  <a:srgbClr val="1750EB"/>
                </a:solidFill>
                <a:effectLst/>
              </a:rPr>
              <a:t>4</a:t>
            </a:r>
            <a:r>
              <a:rPr lang="en-US" sz="1400"/>
              <a:t>)</a:t>
            </a:r>
          </a:p>
          <a:p>
            <a:br>
              <a:rPr lang="en-US" sz="1400" i="1">
                <a:solidFill>
                  <a:srgbClr val="8C8C8C"/>
                </a:solidFill>
                <a:effectLst/>
              </a:rPr>
            </a:br>
            <a:r>
              <a:rPr lang="en-US" sz="1400" err="1"/>
              <a:t>canvas.create_image</a:t>
            </a:r>
            <a:r>
              <a:rPr lang="en-US" sz="1400"/>
              <a:t>(</a:t>
            </a:r>
            <a:r>
              <a:rPr lang="en-US" sz="1400">
                <a:solidFill>
                  <a:srgbClr val="1750EB"/>
                </a:solidFill>
                <a:effectLst/>
              </a:rPr>
              <a:t>100</a:t>
            </a:r>
            <a:r>
              <a:rPr lang="en-US" sz="1400"/>
              <a:t>, </a:t>
            </a:r>
            <a:r>
              <a:rPr lang="en-US" sz="1400">
                <a:solidFill>
                  <a:srgbClr val="1750EB"/>
                </a:solidFill>
                <a:effectLst/>
              </a:rPr>
              <a:t>100</a:t>
            </a:r>
            <a:r>
              <a:rPr lang="en-US" sz="1400"/>
              <a:t>, </a:t>
            </a:r>
            <a:r>
              <a:rPr lang="en-US" sz="1400">
                <a:solidFill>
                  <a:srgbClr val="660099"/>
                </a:solidFill>
                <a:effectLst/>
              </a:rPr>
              <a:t>anchor</a:t>
            </a:r>
            <a:r>
              <a:rPr lang="en-US" sz="1400"/>
              <a:t>=CENTER, </a:t>
            </a:r>
            <a:r>
              <a:rPr lang="en-US" sz="1400">
                <a:solidFill>
                  <a:srgbClr val="660099"/>
                </a:solidFill>
                <a:effectLst/>
              </a:rPr>
              <a:t>image</a:t>
            </a:r>
            <a:r>
              <a:rPr lang="en-US" sz="1400"/>
              <a:t>=</a:t>
            </a:r>
            <a:r>
              <a:rPr lang="en-US" sz="1400" err="1"/>
              <a:t>resized_image</a:t>
            </a:r>
            <a:r>
              <a:rPr lang="en-US" sz="1400"/>
              <a:t>, </a:t>
            </a:r>
            <a:r>
              <a:rPr lang="en-US" sz="1400">
                <a:solidFill>
                  <a:srgbClr val="660099"/>
                </a:solidFill>
                <a:effectLst/>
              </a:rPr>
              <a:t>tags</a:t>
            </a:r>
            <a:r>
              <a:rPr lang="en-US" sz="1400"/>
              <a:t>=</a:t>
            </a:r>
            <a:r>
              <a:rPr lang="en-US" sz="1400">
                <a:solidFill>
                  <a:srgbClr val="067D17"/>
                </a:solidFill>
                <a:effectLst/>
              </a:rPr>
              <a:t>"truck01"</a:t>
            </a:r>
            <a:r>
              <a:rPr lang="en-US" sz="1400"/>
              <a:t>)</a:t>
            </a:r>
            <a:endParaRPr lang="en-DE" sz="1400"/>
          </a:p>
        </p:txBody>
      </p:sp>
      <p:sp>
        <p:nvSpPr>
          <p:cNvPr id="11" name="TextBox 10">
            <a:extLst>
              <a:ext uri="{FF2B5EF4-FFF2-40B4-BE49-F238E27FC236}">
                <a16:creationId xmlns:a16="http://schemas.microsoft.com/office/drawing/2014/main" id="{78F798CC-30C0-8338-D254-522FE5696994}"/>
              </a:ext>
            </a:extLst>
          </p:cNvPr>
          <p:cNvSpPr txBox="1"/>
          <p:nvPr/>
        </p:nvSpPr>
        <p:spPr>
          <a:xfrm>
            <a:off x="5166360" y="1568139"/>
            <a:ext cx="5663184" cy="4308872"/>
          </a:xfrm>
          <a:prstGeom prst="rect">
            <a:avLst/>
          </a:prstGeom>
          <a:noFill/>
        </p:spPr>
        <p:txBody>
          <a:bodyPr wrap="square" rtlCol="0">
            <a:spAutoFit/>
          </a:bodyPr>
          <a:lstStyle/>
          <a:p>
            <a:r>
              <a:rPr lang="en-US" sz="1800">
                <a:effectLst/>
                <a:ea typeface="SimSun" panose="02010600030101010101" pitchFamily="2" charset="-122"/>
              </a:rPr>
              <a:t>Establish a connection between the visualization module and the cloud</a:t>
            </a:r>
            <a:r>
              <a:rPr lang="en-DE">
                <a:effectLst/>
              </a:rPr>
              <a:t> :</a:t>
            </a:r>
          </a:p>
          <a:p>
            <a:r>
              <a:rPr lang="en-US" sz="1400">
                <a:solidFill>
                  <a:schemeClr val="bg2">
                    <a:lumMod val="75000"/>
                  </a:schemeClr>
                </a:solidFill>
              </a:rPr>
              <a:t>// connect</a:t>
            </a:r>
          </a:p>
          <a:p>
            <a:r>
              <a:rPr lang="en-US" sz="1400" err="1"/>
              <a:t>mqtt_connection</a:t>
            </a:r>
            <a:r>
              <a:rPr lang="en-US" sz="1400"/>
              <a:t> = </a:t>
            </a:r>
            <a:r>
              <a:rPr lang="en-US" sz="1400" err="1"/>
              <a:t>cmdUtils.build_mqtt_connection</a:t>
            </a:r>
            <a:r>
              <a:rPr lang="en-US" sz="1400"/>
              <a:t>(</a:t>
            </a:r>
            <a:r>
              <a:rPr lang="en-US" sz="1400" err="1"/>
              <a:t>on_connection_interrupted</a:t>
            </a:r>
            <a:r>
              <a:rPr lang="en-US" sz="1400"/>
              <a:t>, </a:t>
            </a:r>
            <a:r>
              <a:rPr lang="en-US" sz="1400" err="1"/>
              <a:t>on_connection_resumed</a:t>
            </a:r>
            <a:r>
              <a:rPr lang="en-US" sz="1400"/>
              <a:t>)</a:t>
            </a:r>
            <a:br>
              <a:rPr lang="en-US" sz="1400"/>
            </a:br>
            <a:r>
              <a:rPr lang="en-US" sz="1400" err="1"/>
              <a:t>connect_future</a:t>
            </a:r>
            <a:r>
              <a:rPr lang="en-US" sz="1400"/>
              <a:t> = </a:t>
            </a:r>
            <a:r>
              <a:rPr lang="en-US" sz="1400" err="1"/>
              <a:t>mqtt_connection.connect</a:t>
            </a:r>
            <a:r>
              <a:rPr lang="en-US" sz="1400"/>
              <a:t>()</a:t>
            </a:r>
            <a:br>
              <a:rPr lang="en-US" sz="1400"/>
            </a:br>
            <a:br>
              <a:rPr lang="en-US" sz="1400"/>
            </a:br>
            <a:r>
              <a:rPr lang="en-US" sz="1400" err="1"/>
              <a:t>connect_future.result</a:t>
            </a:r>
            <a:r>
              <a:rPr lang="en-US" sz="1400"/>
              <a:t>()</a:t>
            </a:r>
            <a:br>
              <a:rPr lang="en-US" sz="1400"/>
            </a:br>
            <a:r>
              <a:rPr lang="en-US" sz="1400">
                <a:solidFill>
                  <a:srgbClr val="000080"/>
                </a:solidFill>
                <a:effectLst/>
              </a:rPr>
              <a:t>print</a:t>
            </a:r>
            <a:r>
              <a:rPr lang="en-US" sz="1400"/>
              <a:t>(</a:t>
            </a:r>
            <a:r>
              <a:rPr lang="en-US" sz="1400">
                <a:solidFill>
                  <a:srgbClr val="067D17"/>
                </a:solidFill>
                <a:effectLst/>
              </a:rPr>
              <a:t>"Connected!"</a:t>
            </a:r>
            <a:r>
              <a:rPr lang="en-US" sz="1400"/>
              <a:t>)</a:t>
            </a:r>
            <a:br>
              <a:rPr lang="en-US" sz="1400"/>
            </a:br>
            <a:r>
              <a:rPr lang="en-US" sz="1400">
                <a:solidFill>
                  <a:schemeClr val="bg2">
                    <a:lumMod val="75000"/>
                  </a:schemeClr>
                </a:solidFill>
              </a:rPr>
              <a:t>// subscribe</a:t>
            </a:r>
            <a:br>
              <a:rPr lang="en-US" sz="1400"/>
            </a:br>
            <a:r>
              <a:rPr lang="en-US" sz="1400" err="1"/>
              <a:t>message_topic</a:t>
            </a:r>
            <a:r>
              <a:rPr lang="en-US" sz="1400"/>
              <a:t> = </a:t>
            </a:r>
            <a:r>
              <a:rPr lang="en-US" sz="1400" err="1"/>
              <a:t>cmdUtils.get_command</a:t>
            </a:r>
            <a:r>
              <a:rPr lang="en-US" sz="1400"/>
              <a:t>(</a:t>
            </a:r>
            <a:r>
              <a:rPr lang="en-US" sz="1400" err="1"/>
              <a:t>cmdUtils.m_cmd_topic</a:t>
            </a:r>
            <a:r>
              <a:rPr lang="en-US" sz="1400"/>
              <a:t>)</a:t>
            </a:r>
            <a:br>
              <a:rPr lang="en-US" sz="1400"/>
            </a:br>
            <a:r>
              <a:rPr lang="en-US" sz="1400">
                <a:solidFill>
                  <a:srgbClr val="000080"/>
                </a:solidFill>
                <a:effectLst/>
              </a:rPr>
              <a:t>print</a:t>
            </a:r>
            <a:r>
              <a:rPr lang="en-US" sz="1400"/>
              <a:t>(</a:t>
            </a:r>
            <a:r>
              <a:rPr lang="en-US" sz="1400">
                <a:solidFill>
                  <a:srgbClr val="067D17"/>
                </a:solidFill>
                <a:effectLst/>
              </a:rPr>
              <a:t>"Subscribing to topic '{}'..."</a:t>
            </a:r>
            <a:r>
              <a:rPr lang="en-US" sz="1400"/>
              <a:t>.format(</a:t>
            </a:r>
            <a:r>
              <a:rPr lang="en-US" sz="1400" err="1"/>
              <a:t>message_topic</a:t>
            </a:r>
            <a:r>
              <a:rPr lang="en-US" sz="1400"/>
              <a:t>))</a:t>
            </a:r>
            <a:br>
              <a:rPr lang="en-US" sz="1400"/>
            </a:br>
            <a:r>
              <a:rPr lang="en-US" sz="1400" err="1"/>
              <a:t>subscribe_future</a:t>
            </a:r>
            <a:r>
              <a:rPr lang="en-US" sz="1400"/>
              <a:t>, </a:t>
            </a:r>
            <a:r>
              <a:rPr lang="en-US" sz="1400" err="1"/>
              <a:t>packet_id</a:t>
            </a:r>
            <a:r>
              <a:rPr lang="en-US" sz="1400"/>
              <a:t> = </a:t>
            </a:r>
            <a:r>
              <a:rPr lang="en-US" sz="1400" err="1"/>
              <a:t>mqtt_connection.subscribe</a:t>
            </a:r>
            <a:r>
              <a:rPr lang="en-US" sz="1400"/>
              <a:t>(</a:t>
            </a:r>
            <a:br>
              <a:rPr lang="en-US" sz="1400"/>
            </a:br>
            <a:r>
              <a:rPr lang="en-US" sz="1400"/>
              <a:t>    </a:t>
            </a:r>
            <a:r>
              <a:rPr lang="en-US" sz="1400">
                <a:solidFill>
                  <a:srgbClr val="660099"/>
                </a:solidFill>
                <a:effectLst/>
              </a:rPr>
              <a:t>topic</a:t>
            </a:r>
            <a:r>
              <a:rPr lang="en-US" sz="1400"/>
              <a:t>=</a:t>
            </a:r>
            <a:r>
              <a:rPr lang="en-US" sz="1400" err="1"/>
              <a:t>message_topic</a:t>
            </a:r>
            <a:r>
              <a:rPr lang="en-US" sz="1400"/>
              <a:t>,</a:t>
            </a:r>
            <a:br>
              <a:rPr lang="en-US" sz="1400"/>
            </a:br>
            <a:r>
              <a:rPr lang="en-US" sz="1400"/>
              <a:t>    </a:t>
            </a:r>
            <a:r>
              <a:rPr lang="en-US" sz="1400" err="1">
                <a:solidFill>
                  <a:srgbClr val="660099"/>
                </a:solidFill>
                <a:effectLst/>
              </a:rPr>
              <a:t>qos</a:t>
            </a:r>
            <a:r>
              <a:rPr lang="en-US" sz="1400"/>
              <a:t>=</a:t>
            </a:r>
            <a:r>
              <a:rPr lang="en-US" sz="1400" err="1"/>
              <a:t>mqtt.QoS.AT_LEAST_ONCE</a:t>
            </a:r>
            <a:r>
              <a:rPr lang="en-US" sz="1400"/>
              <a:t>,</a:t>
            </a:r>
            <a:br>
              <a:rPr lang="en-US" sz="1400"/>
            </a:br>
            <a:r>
              <a:rPr lang="en-US" sz="1400"/>
              <a:t>    </a:t>
            </a:r>
            <a:r>
              <a:rPr lang="en-US" sz="1400">
                <a:solidFill>
                  <a:srgbClr val="660099"/>
                </a:solidFill>
                <a:effectLst/>
              </a:rPr>
              <a:t>callback</a:t>
            </a:r>
            <a:r>
              <a:rPr lang="en-US" sz="1400"/>
              <a:t>=</a:t>
            </a:r>
            <a:r>
              <a:rPr lang="en-US" sz="1400" err="1"/>
              <a:t>on_message_received</a:t>
            </a:r>
            <a:r>
              <a:rPr lang="en-US" sz="1400"/>
              <a:t>)</a:t>
            </a:r>
            <a:br>
              <a:rPr lang="en-US" sz="1400"/>
            </a:br>
            <a:r>
              <a:rPr lang="en-US" sz="1400" err="1"/>
              <a:t>subscribe_result</a:t>
            </a:r>
            <a:r>
              <a:rPr lang="en-US" sz="1400"/>
              <a:t> = </a:t>
            </a:r>
            <a:r>
              <a:rPr lang="en-US" sz="1400" err="1"/>
              <a:t>subscribe_future.result</a:t>
            </a:r>
            <a:r>
              <a:rPr lang="en-US" sz="1400"/>
              <a:t>()</a:t>
            </a:r>
            <a:br>
              <a:rPr lang="en-US" sz="1400"/>
            </a:br>
            <a:r>
              <a:rPr lang="en-US" sz="1400">
                <a:solidFill>
                  <a:srgbClr val="000080"/>
                </a:solidFill>
                <a:effectLst/>
              </a:rPr>
              <a:t>print</a:t>
            </a:r>
            <a:r>
              <a:rPr lang="en-US" sz="1400"/>
              <a:t>(</a:t>
            </a:r>
            <a:r>
              <a:rPr lang="en-US" sz="1400">
                <a:solidFill>
                  <a:srgbClr val="067D17"/>
                </a:solidFill>
                <a:effectLst/>
              </a:rPr>
              <a:t>"Subscribed with {}"</a:t>
            </a:r>
            <a:r>
              <a:rPr lang="en-US" sz="1400"/>
              <a:t>.format(</a:t>
            </a:r>
            <a:r>
              <a:rPr lang="en-US" sz="1400">
                <a:solidFill>
                  <a:srgbClr val="000080"/>
                </a:solidFill>
                <a:effectLst/>
              </a:rPr>
              <a:t>str</a:t>
            </a:r>
            <a:r>
              <a:rPr lang="en-US" sz="1400"/>
              <a:t>(</a:t>
            </a:r>
            <a:r>
              <a:rPr lang="en-US" sz="1400" err="1"/>
              <a:t>subscribe_result</a:t>
            </a:r>
            <a:r>
              <a:rPr lang="en-US" sz="1400"/>
              <a:t>[</a:t>
            </a:r>
            <a:r>
              <a:rPr lang="en-US" sz="1400">
                <a:solidFill>
                  <a:srgbClr val="067D17"/>
                </a:solidFill>
                <a:effectLst/>
              </a:rPr>
              <a:t>'</a:t>
            </a:r>
            <a:r>
              <a:rPr lang="en-US" sz="1400" err="1">
                <a:solidFill>
                  <a:srgbClr val="067D17"/>
                </a:solidFill>
                <a:effectLst/>
              </a:rPr>
              <a:t>qos</a:t>
            </a:r>
            <a:r>
              <a:rPr lang="en-US" sz="1400">
                <a:solidFill>
                  <a:srgbClr val="067D17"/>
                </a:solidFill>
                <a:effectLst/>
              </a:rPr>
              <a:t>'</a:t>
            </a:r>
            <a:r>
              <a:rPr lang="en-US" sz="1400"/>
              <a:t>])))</a:t>
            </a:r>
            <a:endParaRPr lang="en-DE" sz="1400"/>
          </a:p>
        </p:txBody>
      </p:sp>
    </p:spTree>
    <p:extLst>
      <p:ext uri="{BB962C8B-B14F-4D97-AF65-F5344CB8AC3E}">
        <p14:creationId xmlns:p14="http://schemas.microsoft.com/office/powerpoint/2010/main" val="67043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err="1">
                <a:cs typeface="Calibri Light"/>
              </a:rPr>
              <a:t>Implementation</a:t>
            </a:r>
            <a:r>
              <a:rPr lang="nl-NL">
                <a:cs typeface="Calibri Light"/>
              </a:rPr>
              <a:t> (Python)</a:t>
            </a:r>
          </a:p>
        </p:txBody>
      </p:sp>
      <p:sp>
        <p:nvSpPr>
          <p:cNvPr id="3" name="Content Placeholder 2">
            <a:extLst>
              <a:ext uri="{FF2B5EF4-FFF2-40B4-BE49-F238E27FC236}">
                <a16:creationId xmlns:a16="http://schemas.microsoft.com/office/drawing/2014/main" id="{F05A691D-0BF5-F319-19EA-A305863EB76B}"/>
              </a:ext>
            </a:extLst>
          </p:cNvPr>
          <p:cNvSpPr>
            <a:spLocks noGrp="1"/>
          </p:cNvSpPr>
          <p:nvPr>
            <p:ph sz="half" idx="1"/>
          </p:nvPr>
        </p:nvSpPr>
        <p:spPr>
          <a:xfrm>
            <a:off x="1228344" y="1870075"/>
            <a:ext cx="3916680" cy="3494723"/>
          </a:xfrm>
        </p:spPr>
        <p:txBody>
          <a:bodyPr vert="horz" lIns="91440" tIns="45720" rIns="91440" bIns="45720" rtlCol="0" anchor="ctr">
            <a:normAutofit fontScale="40000" lnSpcReduction="20000"/>
          </a:bodyPr>
          <a:lstStyle/>
          <a:p>
            <a:pPr marL="0" indent="0">
              <a:buNone/>
            </a:pPr>
            <a:r>
              <a:rPr lang="en-US" sz="5000" spc="-5">
                <a:effectLst/>
                <a:ea typeface="SimSun"/>
              </a:rPr>
              <a:t>The </a:t>
            </a:r>
            <a:r>
              <a:rPr lang="en-US" sz="5000" i="1" spc="-5" err="1">
                <a:effectLst/>
                <a:ea typeface="SimSun"/>
              </a:rPr>
              <a:t>canvas.coords</a:t>
            </a:r>
            <a:r>
              <a:rPr lang="en-US" sz="5000" spc="-5">
                <a:effectLst/>
                <a:ea typeface="SimSun"/>
              </a:rPr>
              <a:t> function takes the ID of the truck, the new x and y positions of the truck, and updates the position of the truck on the canvas.</a:t>
            </a:r>
            <a:endParaRPr lang="nl-NL" sz="5000">
              <a:ea typeface="SimSun"/>
              <a:cs typeface="Calibri" panose="020F0502020204030204"/>
            </a:endParaRPr>
          </a:p>
          <a:p>
            <a:pPr marL="0" indent="0">
              <a:buNone/>
            </a:pPr>
            <a:endParaRPr lang="en-US" sz="1500">
              <a:cs typeface="Calibri"/>
            </a:endParaRPr>
          </a:p>
        </p:txBody>
      </p:sp>
      <p:sp>
        <p:nvSpPr>
          <p:cNvPr id="7" name="Tijdelijke aanduiding voor inhoud 6">
            <a:extLst>
              <a:ext uri="{FF2B5EF4-FFF2-40B4-BE49-F238E27FC236}">
                <a16:creationId xmlns:a16="http://schemas.microsoft.com/office/drawing/2014/main" id="{06E10D10-0B01-79F8-124F-11B1B3C01462}"/>
              </a:ext>
            </a:extLst>
          </p:cNvPr>
          <p:cNvSpPr>
            <a:spLocks noGrp="1"/>
          </p:cNvSpPr>
          <p:nvPr>
            <p:ph sz="half" idx="2"/>
          </p:nvPr>
        </p:nvSpPr>
        <p:spPr/>
        <p:txBody>
          <a:bodyPr vert="horz" lIns="91440" tIns="45720" rIns="91440" bIns="45720" rtlCol="0" anchor="t">
            <a:normAutofit fontScale="40000" lnSpcReduction="20000"/>
          </a:bodyPr>
          <a:lstStyle/>
          <a:p>
            <a:pPr marL="0" indent="0">
              <a:buNone/>
            </a:pPr>
            <a:r>
              <a:rPr lang="en-US" err="1">
                <a:ea typeface="+mn-lt"/>
                <a:cs typeface="+mn-lt"/>
              </a:rPr>
              <a:t>trucks_dicts</a:t>
            </a:r>
            <a:r>
              <a:rPr lang="en-US">
                <a:ea typeface="+mn-lt"/>
                <a:cs typeface="+mn-lt"/>
              </a:rPr>
              <a:t> = {}</a:t>
            </a:r>
            <a:endParaRPr lang="nl-NL"/>
          </a:p>
          <a:p>
            <a:pPr marL="0" indent="0">
              <a:buNone/>
            </a:pPr>
            <a:r>
              <a:rPr lang="en-US">
                <a:solidFill>
                  <a:srgbClr val="CC7832"/>
                </a:solidFill>
                <a:ea typeface="+mn-lt"/>
                <a:cs typeface="+mn-lt"/>
              </a:rPr>
              <a:t>def </a:t>
            </a:r>
            <a:r>
              <a:rPr lang="en-US" err="1">
                <a:solidFill>
                  <a:srgbClr val="FFC66D"/>
                </a:solidFill>
                <a:ea typeface="+mn-lt"/>
                <a:cs typeface="+mn-lt"/>
              </a:rPr>
              <a:t>on_message_received</a:t>
            </a:r>
            <a:r>
              <a:rPr lang="en-US">
                <a:ea typeface="+mn-lt"/>
                <a:cs typeface="+mn-lt"/>
              </a:rPr>
              <a:t>(</a:t>
            </a:r>
            <a:r>
              <a:rPr lang="en-US">
                <a:solidFill>
                  <a:srgbClr val="72737A"/>
                </a:solidFill>
                <a:ea typeface="+mn-lt"/>
                <a:cs typeface="+mn-lt"/>
              </a:rPr>
              <a:t>topic</a:t>
            </a:r>
            <a:r>
              <a:rPr lang="en-US">
                <a:solidFill>
                  <a:srgbClr val="CC7832"/>
                </a:solidFill>
                <a:ea typeface="+mn-lt"/>
                <a:cs typeface="+mn-lt"/>
              </a:rPr>
              <a:t>, </a:t>
            </a:r>
            <a:r>
              <a:rPr lang="en-US">
                <a:ea typeface="+mn-lt"/>
                <a:cs typeface="+mn-lt"/>
              </a:rPr>
              <a:t>payload</a:t>
            </a:r>
            <a:r>
              <a:rPr lang="en-US">
                <a:solidFill>
                  <a:srgbClr val="CC7832"/>
                </a:solidFill>
                <a:ea typeface="+mn-lt"/>
                <a:cs typeface="+mn-lt"/>
              </a:rPr>
              <a:t>, </a:t>
            </a:r>
            <a:r>
              <a:rPr lang="en-US">
                <a:solidFill>
                  <a:srgbClr val="72737A"/>
                </a:solidFill>
                <a:ea typeface="+mn-lt"/>
                <a:cs typeface="+mn-lt"/>
              </a:rPr>
              <a:t>dup</a:t>
            </a:r>
            <a:r>
              <a:rPr lang="en-US">
                <a:solidFill>
                  <a:srgbClr val="CC7832"/>
                </a:solidFill>
                <a:ea typeface="+mn-lt"/>
                <a:cs typeface="+mn-lt"/>
              </a:rPr>
              <a:t>, </a:t>
            </a:r>
            <a:r>
              <a:rPr lang="en-US" err="1">
                <a:solidFill>
                  <a:srgbClr val="72737A"/>
                </a:solidFill>
                <a:ea typeface="+mn-lt"/>
                <a:cs typeface="+mn-lt"/>
              </a:rPr>
              <a:t>qos</a:t>
            </a:r>
            <a:r>
              <a:rPr lang="en-US">
                <a:solidFill>
                  <a:srgbClr val="CC7832"/>
                </a:solidFill>
                <a:ea typeface="+mn-lt"/>
                <a:cs typeface="+mn-lt"/>
              </a:rPr>
              <a:t>, </a:t>
            </a:r>
            <a:r>
              <a:rPr lang="en-US">
                <a:solidFill>
                  <a:srgbClr val="72737A"/>
                </a:solidFill>
                <a:ea typeface="+mn-lt"/>
                <a:cs typeface="+mn-lt"/>
              </a:rPr>
              <a:t>retain</a:t>
            </a:r>
            <a:r>
              <a:rPr lang="en-US">
                <a:solidFill>
                  <a:srgbClr val="CC7832"/>
                </a:solidFill>
                <a:ea typeface="+mn-lt"/>
                <a:cs typeface="+mn-lt"/>
              </a:rPr>
              <a:t>, </a:t>
            </a:r>
            <a:r>
              <a:rPr lang="en-US">
                <a:solidFill>
                  <a:srgbClr val="72737A"/>
                </a:solidFill>
                <a:ea typeface="+mn-lt"/>
                <a:cs typeface="+mn-lt"/>
              </a:rPr>
              <a:t>**</a:t>
            </a:r>
            <a:r>
              <a:rPr lang="en-US" err="1">
                <a:solidFill>
                  <a:srgbClr val="72737A"/>
                </a:solidFill>
                <a:ea typeface="+mn-lt"/>
                <a:cs typeface="+mn-lt"/>
              </a:rPr>
              <a:t>kwargs</a:t>
            </a:r>
            <a:r>
              <a:rPr lang="en-US">
                <a:ea typeface="+mn-lt"/>
                <a:cs typeface="+mn-lt"/>
              </a:rPr>
              <a:t>):</a:t>
            </a:r>
            <a:br>
              <a:rPr lang="en-US">
                <a:ea typeface="+mn-lt"/>
                <a:cs typeface="+mn-lt"/>
              </a:rPr>
            </a:br>
            <a:r>
              <a:rPr lang="en-US">
                <a:ea typeface="+mn-lt"/>
                <a:cs typeface="+mn-lt"/>
              </a:rPr>
              <a:t>    data = </a:t>
            </a:r>
            <a:r>
              <a:rPr lang="en-US" err="1">
                <a:ea typeface="+mn-lt"/>
                <a:cs typeface="+mn-lt"/>
              </a:rPr>
              <a:t>json.loads</a:t>
            </a:r>
            <a:r>
              <a:rPr lang="en-US">
                <a:ea typeface="+mn-lt"/>
                <a:cs typeface="+mn-lt"/>
              </a:rPr>
              <a:t>(</a:t>
            </a:r>
            <a:r>
              <a:rPr lang="en-US" err="1">
                <a:ea typeface="+mn-lt"/>
                <a:cs typeface="+mn-lt"/>
              </a:rPr>
              <a:t>payload.decode</a:t>
            </a:r>
            <a:r>
              <a:rPr lang="en-US">
                <a:ea typeface="+mn-lt"/>
                <a:cs typeface="+mn-lt"/>
              </a:rPr>
              <a:t>(</a:t>
            </a:r>
            <a:r>
              <a:rPr lang="en-US">
                <a:solidFill>
                  <a:srgbClr val="6A8759"/>
                </a:solidFill>
                <a:ea typeface="+mn-lt"/>
                <a:cs typeface="+mn-lt"/>
              </a:rPr>
              <a:t>'utf-8'</a:t>
            </a:r>
            <a:r>
              <a:rPr lang="en-US">
                <a:ea typeface="+mn-lt"/>
                <a:cs typeface="+mn-lt"/>
              </a:rPr>
              <a:t>))</a:t>
            </a:r>
            <a:br>
              <a:rPr lang="en-US">
                <a:ea typeface="+mn-lt"/>
                <a:cs typeface="+mn-lt"/>
              </a:rPr>
            </a:br>
            <a:r>
              <a:rPr lang="en-US">
                <a:ea typeface="+mn-lt"/>
                <a:cs typeface="+mn-lt"/>
              </a:rPr>
              <a:t>    </a:t>
            </a:r>
            <a:r>
              <a:rPr lang="en-US">
                <a:solidFill>
                  <a:srgbClr val="CC7832"/>
                </a:solidFill>
                <a:ea typeface="+mn-lt"/>
                <a:cs typeface="+mn-lt"/>
              </a:rPr>
              <a:t>if not </a:t>
            </a:r>
            <a:r>
              <a:rPr lang="en-US" err="1">
                <a:ea typeface="+mn-lt"/>
                <a:cs typeface="+mn-lt"/>
              </a:rPr>
              <a:t>trucks_dicts.get</a:t>
            </a:r>
            <a:r>
              <a:rPr lang="en-US">
                <a:ea typeface="+mn-lt"/>
                <a:cs typeface="+mn-lt"/>
              </a:rPr>
              <a:t>(data[</a:t>
            </a:r>
            <a:r>
              <a:rPr lang="en-US">
                <a:solidFill>
                  <a:srgbClr val="6A8759"/>
                </a:solidFill>
                <a:ea typeface="+mn-lt"/>
                <a:cs typeface="+mn-lt"/>
              </a:rPr>
              <a:t>'id'</a:t>
            </a:r>
            <a:r>
              <a:rPr lang="en-US">
                <a:ea typeface="+mn-lt"/>
                <a:cs typeface="+mn-lt"/>
              </a:rPr>
              <a:t>]):</a:t>
            </a:r>
            <a:br>
              <a:rPr lang="en-US">
                <a:ea typeface="+mn-lt"/>
                <a:cs typeface="+mn-lt"/>
              </a:rPr>
            </a:br>
            <a:r>
              <a:rPr lang="en-US">
                <a:ea typeface="+mn-lt"/>
                <a:cs typeface="+mn-lt"/>
              </a:rPr>
              <a:t>        </a:t>
            </a:r>
            <a:r>
              <a:rPr lang="en-US" err="1">
                <a:ea typeface="+mn-lt"/>
                <a:cs typeface="+mn-lt"/>
              </a:rPr>
              <a:t>trucks_dicts</a:t>
            </a:r>
            <a:r>
              <a:rPr lang="en-US">
                <a:ea typeface="+mn-lt"/>
                <a:cs typeface="+mn-lt"/>
              </a:rPr>
              <a:t>[data[</a:t>
            </a:r>
            <a:r>
              <a:rPr lang="en-US">
                <a:solidFill>
                  <a:srgbClr val="6A8759"/>
                </a:solidFill>
                <a:ea typeface="+mn-lt"/>
                <a:cs typeface="+mn-lt"/>
              </a:rPr>
              <a:t>'id'</a:t>
            </a:r>
            <a:r>
              <a:rPr lang="en-US">
                <a:ea typeface="+mn-lt"/>
                <a:cs typeface="+mn-lt"/>
              </a:rPr>
              <a:t>]] = {</a:t>
            </a:r>
            <a:r>
              <a:rPr lang="en-US">
                <a:solidFill>
                  <a:srgbClr val="6A8759"/>
                </a:solidFill>
                <a:ea typeface="+mn-lt"/>
                <a:cs typeface="+mn-lt"/>
              </a:rPr>
              <a:t>'num'</a:t>
            </a:r>
            <a:r>
              <a:rPr lang="en-US">
                <a:ea typeface="+mn-lt"/>
                <a:cs typeface="+mn-lt"/>
              </a:rPr>
              <a:t>: </a:t>
            </a:r>
            <a:r>
              <a:rPr lang="en-US" err="1">
                <a:solidFill>
                  <a:srgbClr val="8888C6"/>
                </a:solidFill>
                <a:ea typeface="+mn-lt"/>
                <a:cs typeface="+mn-lt"/>
              </a:rPr>
              <a:t>len</a:t>
            </a:r>
            <a:r>
              <a:rPr lang="en-US">
                <a:ea typeface="+mn-lt"/>
                <a:cs typeface="+mn-lt"/>
              </a:rPr>
              <a:t>(</a:t>
            </a:r>
            <a:r>
              <a:rPr lang="en-US" err="1">
                <a:ea typeface="+mn-lt"/>
                <a:cs typeface="+mn-lt"/>
              </a:rPr>
              <a:t>trucks_dicts</a:t>
            </a:r>
            <a:r>
              <a:rPr lang="en-US">
                <a:ea typeface="+mn-lt"/>
                <a:cs typeface="+mn-lt"/>
              </a:rPr>
              <a:t>) % </a:t>
            </a:r>
            <a:r>
              <a:rPr lang="en-US">
                <a:solidFill>
                  <a:srgbClr val="6897BB"/>
                </a:solidFill>
                <a:ea typeface="+mn-lt"/>
                <a:cs typeface="+mn-lt"/>
              </a:rPr>
              <a:t>6 </a:t>
            </a:r>
            <a:r>
              <a:rPr lang="en-US">
                <a:ea typeface="+mn-lt"/>
                <a:cs typeface="+mn-lt"/>
              </a:rPr>
              <a:t>+ </a:t>
            </a:r>
            <a:r>
              <a:rPr lang="en-US">
                <a:solidFill>
                  <a:srgbClr val="6897BB"/>
                </a:solidFill>
                <a:ea typeface="+mn-lt"/>
                <a:cs typeface="+mn-lt"/>
              </a:rPr>
              <a:t>1</a:t>
            </a:r>
            <a:r>
              <a:rPr lang="en-US">
                <a:ea typeface="+mn-lt"/>
                <a:cs typeface="+mn-lt"/>
              </a:rPr>
              <a:t>}</a:t>
            </a:r>
            <a:br>
              <a:rPr lang="en-US">
                <a:ea typeface="+mn-lt"/>
                <a:cs typeface="+mn-lt"/>
              </a:rPr>
            </a:br>
            <a:br>
              <a:rPr lang="en-US">
                <a:ea typeface="+mn-lt"/>
                <a:cs typeface="+mn-lt"/>
              </a:rPr>
            </a:br>
            <a:r>
              <a:rPr lang="en-US">
                <a:ea typeface="+mn-lt"/>
                <a:cs typeface="+mn-lt"/>
              </a:rPr>
              <a:t>    </a:t>
            </a:r>
            <a:r>
              <a:rPr lang="en-US" err="1">
                <a:ea typeface="+mn-lt"/>
                <a:cs typeface="+mn-lt"/>
              </a:rPr>
              <a:t>y_start</a:t>
            </a:r>
            <a:r>
              <a:rPr lang="en-US">
                <a:ea typeface="+mn-lt"/>
                <a:cs typeface="+mn-lt"/>
              </a:rPr>
              <a:t> = (</a:t>
            </a:r>
            <a:r>
              <a:rPr lang="en-US" err="1">
                <a:ea typeface="+mn-lt"/>
                <a:cs typeface="+mn-lt"/>
              </a:rPr>
              <a:t>trucks_dicts</a:t>
            </a:r>
            <a:r>
              <a:rPr lang="en-US">
                <a:ea typeface="+mn-lt"/>
                <a:cs typeface="+mn-lt"/>
              </a:rPr>
              <a:t>[data[</a:t>
            </a:r>
            <a:r>
              <a:rPr lang="en-US">
                <a:solidFill>
                  <a:srgbClr val="6A8759"/>
                </a:solidFill>
                <a:ea typeface="+mn-lt"/>
                <a:cs typeface="+mn-lt"/>
              </a:rPr>
              <a:t>'id'</a:t>
            </a:r>
            <a:r>
              <a:rPr lang="en-US">
                <a:ea typeface="+mn-lt"/>
                <a:cs typeface="+mn-lt"/>
              </a:rPr>
              <a:t>]][</a:t>
            </a:r>
            <a:r>
              <a:rPr lang="en-US">
                <a:solidFill>
                  <a:srgbClr val="6A8759"/>
                </a:solidFill>
                <a:ea typeface="+mn-lt"/>
                <a:cs typeface="+mn-lt"/>
              </a:rPr>
              <a:t>'num'</a:t>
            </a:r>
            <a:r>
              <a:rPr lang="en-US">
                <a:ea typeface="+mn-lt"/>
                <a:cs typeface="+mn-lt"/>
              </a:rPr>
              <a:t>] - </a:t>
            </a:r>
            <a:r>
              <a:rPr lang="en-US">
                <a:solidFill>
                  <a:srgbClr val="6897BB"/>
                </a:solidFill>
                <a:ea typeface="+mn-lt"/>
                <a:cs typeface="+mn-lt"/>
              </a:rPr>
              <a:t>1</a:t>
            </a:r>
            <a:r>
              <a:rPr lang="en-US">
                <a:ea typeface="+mn-lt"/>
                <a:cs typeface="+mn-lt"/>
              </a:rPr>
              <a:t>) * </a:t>
            </a:r>
            <a:r>
              <a:rPr lang="en-US">
                <a:solidFill>
                  <a:srgbClr val="6897BB"/>
                </a:solidFill>
                <a:ea typeface="+mn-lt"/>
                <a:cs typeface="+mn-lt"/>
              </a:rPr>
              <a:t>160</a:t>
            </a:r>
            <a:br>
              <a:rPr lang="en-US">
                <a:solidFill>
                  <a:srgbClr val="6897BB"/>
                </a:solidFill>
                <a:ea typeface="+mn-lt"/>
                <a:cs typeface="+mn-lt"/>
              </a:rPr>
            </a:br>
            <a:r>
              <a:rPr lang="en-US">
                <a:solidFill>
                  <a:srgbClr val="6897BB"/>
                </a:solidFill>
                <a:ea typeface="+mn-lt"/>
                <a:cs typeface="+mn-lt"/>
              </a:rPr>
              <a:t>    </a:t>
            </a:r>
            <a:r>
              <a:rPr lang="en-US" err="1">
                <a:ea typeface="+mn-lt"/>
                <a:cs typeface="+mn-lt"/>
              </a:rPr>
              <a:t>y_end</a:t>
            </a:r>
            <a:r>
              <a:rPr lang="en-US">
                <a:ea typeface="+mn-lt"/>
                <a:cs typeface="+mn-lt"/>
              </a:rPr>
              <a:t> = </a:t>
            </a:r>
            <a:r>
              <a:rPr lang="en-US" err="1">
                <a:ea typeface="+mn-lt"/>
                <a:cs typeface="+mn-lt"/>
              </a:rPr>
              <a:t>trucks_dicts</a:t>
            </a:r>
            <a:r>
              <a:rPr lang="en-US">
                <a:ea typeface="+mn-lt"/>
                <a:cs typeface="+mn-lt"/>
              </a:rPr>
              <a:t>[data[</a:t>
            </a:r>
            <a:r>
              <a:rPr lang="en-US">
                <a:solidFill>
                  <a:srgbClr val="6A8759"/>
                </a:solidFill>
                <a:ea typeface="+mn-lt"/>
                <a:cs typeface="+mn-lt"/>
              </a:rPr>
              <a:t>'id'</a:t>
            </a:r>
            <a:r>
              <a:rPr lang="en-US">
                <a:ea typeface="+mn-lt"/>
                <a:cs typeface="+mn-lt"/>
              </a:rPr>
              <a:t>]][</a:t>
            </a:r>
            <a:r>
              <a:rPr lang="en-US">
                <a:solidFill>
                  <a:srgbClr val="6A8759"/>
                </a:solidFill>
                <a:ea typeface="+mn-lt"/>
                <a:cs typeface="+mn-lt"/>
              </a:rPr>
              <a:t>'num'</a:t>
            </a:r>
            <a:r>
              <a:rPr lang="en-US">
                <a:ea typeface="+mn-lt"/>
                <a:cs typeface="+mn-lt"/>
              </a:rPr>
              <a:t>] * </a:t>
            </a:r>
            <a:r>
              <a:rPr lang="en-US">
                <a:solidFill>
                  <a:srgbClr val="6897BB"/>
                </a:solidFill>
                <a:ea typeface="+mn-lt"/>
                <a:cs typeface="+mn-lt"/>
              </a:rPr>
              <a:t>160</a:t>
            </a:r>
            <a:br>
              <a:rPr lang="en-US">
                <a:solidFill>
                  <a:srgbClr val="6897BB"/>
                </a:solidFill>
                <a:ea typeface="+mn-lt"/>
                <a:cs typeface="+mn-lt"/>
              </a:rPr>
            </a:br>
            <a:br>
              <a:rPr lang="en-US">
                <a:solidFill>
                  <a:srgbClr val="6897BB"/>
                </a:solidFill>
                <a:ea typeface="+mn-lt"/>
                <a:cs typeface="+mn-lt"/>
              </a:rPr>
            </a:br>
            <a:r>
              <a:rPr lang="en-US">
                <a:solidFill>
                  <a:srgbClr val="6897BB"/>
                </a:solidFill>
                <a:ea typeface="+mn-lt"/>
                <a:cs typeface="+mn-lt"/>
              </a:rPr>
              <a:t>    </a:t>
            </a:r>
            <a:r>
              <a:rPr lang="en-US">
                <a:ea typeface="+mn-lt"/>
                <a:cs typeface="+mn-lt"/>
              </a:rPr>
              <a:t>color = </a:t>
            </a:r>
            <a:r>
              <a:rPr lang="en-US" err="1">
                <a:ea typeface="+mn-lt"/>
                <a:cs typeface="+mn-lt"/>
              </a:rPr>
              <a:t>truck_colors</a:t>
            </a:r>
            <a:r>
              <a:rPr lang="en-US">
                <a:ea typeface="+mn-lt"/>
                <a:cs typeface="+mn-lt"/>
              </a:rPr>
              <a:t>[</a:t>
            </a:r>
            <a:r>
              <a:rPr lang="en-US" err="1">
                <a:ea typeface="+mn-lt"/>
                <a:cs typeface="+mn-lt"/>
              </a:rPr>
              <a:t>trucks_dicts</a:t>
            </a:r>
            <a:r>
              <a:rPr lang="en-US">
                <a:ea typeface="+mn-lt"/>
                <a:cs typeface="+mn-lt"/>
              </a:rPr>
              <a:t>[data[</a:t>
            </a:r>
            <a:r>
              <a:rPr lang="en-US">
                <a:solidFill>
                  <a:srgbClr val="6A8759"/>
                </a:solidFill>
                <a:ea typeface="+mn-lt"/>
                <a:cs typeface="+mn-lt"/>
              </a:rPr>
              <a:t>"id"</a:t>
            </a:r>
            <a:r>
              <a:rPr lang="en-US">
                <a:ea typeface="+mn-lt"/>
                <a:cs typeface="+mn-lt"/>
              </a:rPr>
              <a:t>]][</a:t>
            </a:r>
            <a:r>
              <a:rPr lang="en-US">
                <a:solidFill>
                  <a:srgbClr val="6A8759"/>
                </a:solidFill>
                <a:ea typeface="+mn-lt"/>
                <a:cs typeface="+mn-lt"/>
              </a:rPr>
              <a:t>"num"</a:t>
            </a:r>
            <a:r>
              <a:rPr lang="en-US">
                <a:ea typeface="+mn-lt"/>
                <a:cs typeface="+mn-lt"/>
              </a:rPr>
              <a:t>]]</a:t>
            </a:r>
            <a:br>
              <a:rPr lang="en-US">
                <a:ea typeface="+mn-lt"/>
                <a:cs typeface="+mn-lt"/>
              </a:rPr>
            </a:br>
            <a:br>
              <a:rPr lang="en-US">
                <a:ea typeface="+mn-lt"/>
                <a:cs typeface="+mn-lt"/>
              </a:rPr>
            </a:br>
            <a:r>
              <a:rPr lang="en-US">
                <a:ea typeface="+mn-lt"/>
                <a:cs typeface="+mn-lt"/>
              </a:rPr>
              <a:t>    </a:t>
            </a:r>
            <a:r>
              <a:rPr lang="en-US" err="1">
                <a:ea typeface="+mn-lt"/>
                <a:cs typeface="+mn-lt"/>
              </a:rPr>
              <a:t>canvas.create_rectangle</a:t>
            </a:r>
            <a:r>
              <a:rPr lang="en-US">
                <a:ea typeface="+mn-lt"/>
                <a:cs typeface="+mn-lt"/>
              </a:rPr>
              <a:t>(</a:t>
            </a:r>
            <a:r>
              <a:rPr lang="en-US">
                <a:solidFill>
                  <a:srgbClr val="6897BB"/>
                </a:solidFill>
                <a:ea typeface="+mn-lt"/>
                <a:cs typeface="+mn-lt"/>
              </a:rPr>
              <a:t>600</a:t>
            </a:r>
            <a:r>
              <a:rPr lang="en-US">
                <a:solidFill>
                  <a:srgbClr val="CC7832"/>
                </a:solidFill>
                <a:ea typeface="+mn-lt"/>
                <a:cs typeface="+mn-lt"/>
              </a:rPr>
              <a:t>, </a:t>
            </a:r>
            <a:r>
              <a:rPr lang="en-US" err="1">
                <a:ea typeface="+mn-lt"/>
                <a:cs typeface="+mn-lt"/>
              </a:rPr>
              <a:t>y_start</a:t>
            </a:r>
            <a:r>
              <a:rPr lang="en-US">
                <a:solidFill>
                  <a:srgbClr val="CC7832"/>
                </a:solidFill>
                <a:ea typeface="+mn-lt"/>
                <a:cs typeface="+mn-lt"/>
              </a:rPr>
              <a:t>, </a:t>
            </a:r>
            <a:r>
              <a:rPr lang="en-US">
                <a:solidFill>
                  <a:srgbClr val="6897BB"/>
                </a:solidFill>
                <a:ea typeface="+mn-lt"/>
                <a:cs typeface="+mn-lt"/>
              </a:rPr>
              <a:t>980</a:t>
            </a:r>
            <a:r>
              <a:rPr lang="en-US">
                <a:solidFill>
                  <a:srgbClr val="CC7832"/>
                </a:solidFill>
                <a:ea typeface="+mn-lt"/>
                <a:cs typeface="+mn-lt"/>
              </a:rPr>
              <a:t>, </a:t>
            </a:r>
            <a:r>
              <a:rPr lang="en-US" err="1">
                <a:ea typeface="+mn-lt"/>
                <a:cs typeface="+mn-lt"/>
              </a:rPr>
              <a:t>y_end</a:t>
            </a:r>
            <a:r>
              <a:rPr lang="en-US">
                <a:solidFill>
                  <a:srgbClr val="CC7832"/>
                </a:solidFill>
                <a:ea typeface="+mn-lt"/>
                <a:cs typeface="+mn-lt"/>
              </a:rPr>
              <a:t>, </a:t>
            </a:r>
            <a:r>
              <a:rPr lang="en-US">
                <a:solidFill>
                  <a:srgbClr val="AA4926"/>
                </a:solidFill>
                <a:ea typeface="+mn-lt"/>
                <a:cs typeface="+mn-lt"/>
              </a:rPr>
              <a:t>outline</a:t>
            </a:r>
            <a:r>
              <a:rPr lang="en-US">
                <a:ea typeface="+mn-lt"/>
                <a:cs typeface="+mn-lt"/>
              </a:rPr>
              <a:t>=</a:t>
            </a:r>
            <a:r>
              <a:rPr lang="en-US">
                <a:solidFill>
                  <a:srgbClr val="6A8759"/>
                </a:solidFill>
                <a:ea typeface="+mn-lt"/>
                <a:cs typeface="+mn-lt"/>
              </a:rPr>
              <a:t>"black"</a:t>
            </a:r>
            <a:r>
              <a:rPr lang="en-US">
                <a:solidFill>
                  <a:srgbClr val="CC7832"/>
                </a:solidFill>
                <a:ea typeface="+mn-lt"/>
                <a:cs typeface="+mn-lt"/>
              </a:rPr>
              <a:t>, </a:t>
            </a:r>
            <a:r>
              <a:rPr lang="en-US">
                <a:solidFill>
                  <a:srgbClr val="AA4926"/>
                </a:solidFill>
                <a:ea typeface="+mn-lt"/>
                <a:cs typeface="+mn-lt"/>
              </a:rPr>
              <a:t>fill</a:t>
            </a:r>
            <a:r>
              <a:rPr lang="en-US">
                <a:ea typeface="+mn-lt"/>
                <a:cs typeface="+mn-lt"/>
              </a:rPr>
              <a:t>=</a:t>
            </a:r>
            <a:r>
              <a:rPr lang="en-US">
                <a:solidFill>
                  <a:srgbClr val="6A8759"/>
                </a:solidFill>
                <a:ea typeface="+mn-lt"/>
                <a:cs typeface="+mn-lt"/>
              </a:rPr>
              <a:t>f"</a:t>
            </a:r>
            <a:r>
              <a:rPr lang="en-US">
                <a:solidFill>
                  <a:srgbClr val="CC7832"/>
                </a:solidFill>
                <a:ea typeface="+mn-lt"/>
                <a:cs typeface="+mn-lt"/>
              </a:rPr>
              <a:t>{</a:t>
            </a:r>
            <a:r>
              <a:rPr lang="en-US">
                <a:ea typeface="+mn-lt"/>
                <a:cs typeface="+mn-lt"/>
              </a:rPr>
              <a:t>color</a:t>
            </a:r>
            <a:r>
              <a:rPr lang="en-US">
                <a:solidFill>
                  <a:srgbClr val="CC7832"/>
                </a:solidFill>
                <a:ea typeface="+mn-lt"/>
                <a:cs typeface="+mn-lt"/>
              </a:rPr>
              <a:t>}</a:t>
            </a:r>
            <a:r>
              <a:rPr lang="en-US">
                <a:solidFill>
                  <a:srgbClr val="6A8759"/>
                </a:solidFill>
                <a:ea typeface="+mn-lt"/>
                <a:cs typeface="+mn-lt"/>
              </a:rPr>
              <a:t>"</a:t>
            </a:r>
            <a:r>
              <a:rPr lang="en-US">
                <a:solidFill>
                  <a:srgbClr val="CC7832"/>
                </a:solidFill>
                <a:ea typeface="+mn-lt"/>
                <a:cs typeface="+mn-lt"/>
              </a:rPr>
              <a:t>, </a:t>
            </a:r>
            <a:r>
              <a:rPr lang="en-US">
                <a:solidFill>
                  <a:srgbClr val="AA4926"/>
                </a:solidFill>
                <a:ea typeface="+mn-lt"/>
                <a:cs typeface="+mn-lt"/>
              </a:rPr>
              <a:t>width</a:t>
            </a:r>
            <a:r>
              <a:rPr lang="en-US">
                <a:ea typeface="+mn-lt"/>
                <a:cs typeface="+mn-lt"/>
              </a:rPr>
              <a:t>=</a:t>
            </a:r>
            <a:r>
              <a:rPr lang="en-US">
                <a:solidFill>
                  <a:srgbClr val="6897BB"/>
                </a:solidFill>
                <a:ea typeface="+mn-lt"/>
                <a:cs typeface="+mn-lt"/>
              </a:rPr>
              <a:t>2</a:t>
            </a:r>
            <a:r>
              <a:rPr lang="en-US">
                <a:ea typeface="+mn-lt"/>
                <a:cs typeface="+mn-lt"/>
              </a:rPr>
              <a:t>)</a:t>
            </a:r>
            <a:br>
              <a:rPr lang="en-US">
                <a:ea typeface="+mn-lt"/>
                <a:cs typeface="+mn-lt"/>
              </a:rPr>
            </a:br>
            <a:br>
              <a:rPr lang="en-US">
                <a:ea typeface="+mn-lt"/>
                <a:cs typeface="+mn-lt"/>
              </a:rPr>
            </a:br>
            <a:r>
              <a:rPr lang="en-US">
                <a:ea typeface="+mn-lt"/>
                <a:cs typeface="+mn-lt"/>
              </a:rPr>
              <a:t>    text = </a:t>
            </a:r>
            <a:r>
              <a:rPr lang="en-US">
                <a:solidFill>
                  <a:srgbClr val="6A8759"/>
                </a:solidFill>
                <a:ea typeface="+mn-lt"/>
                <a:cs typeface="+mn-lt"/>
              </a:rPr>
              <a:t>f"""</a:t>
            </a:r>
            <a:br>
              <a:rPr lang="en-US">
                <a:solidFill>
                  <a:srgbClr val="6A8759"/>
                </a:solidFill>
                <a:ea typeface="+mn-lt"/>
                <a:cs typeface="+mn-lt"/>
              </a:rPr>
            </a:br>
            <a:r>
              <a:rPr lang="en-US">
                <a:solidFill>
                  <a:srgbClr val="6A8759"/>
                </a:solidFill>
                <a:ea typeface="+mn-lt"/>
                <a:cs typeface="+mn-lt"/>
              </a:rPr>
              <a:t>        Truck ID: </a:t>
            </a:r>
            <a:r>
              <a:rPr lang="en-US">
                <a:solidFill>
                  <a:srgbClr val="CC7832"/>
                </a:solidFill>
                <a:ea typeface="+mn-lt"/>
                <a:cs typeface="+mn-lt"/>
              </a:rPr>
              <a:t>{</a:t>
            </a:r>
            <a:r>
              <a:rPr lang="en-US">
                <a:ea typeface="+mn-lt"/>
                <a:cs typeface="+mn-lt"/>
              </a:rPr>
              <a:t>data[</a:t>
            </a:r>
            <a:r>
              <a:rPr lang="en-US">
                <a:solidFill>
                  <a:srgbClr val="6A8759"/>
                </a:solidFill>
                <a:ea typeface="+mn-lt"/>
                <a:cs typeface="+mn-lt"/>
              </a:rPr>
              <a:t>'id'</a:t>
            </a:r>
            <a:r>
              <a:rPr lang="en-US">
                <a:ea typeface="+mn-lt"/>
                <a:cs typeface="+mn-lt"/>
              </a:rPr>
              <a:t>]</a:t>
            </a:r>
            <a:r>
              <a:rPr lang="en-US">
                <a:solidFill>
                  <a:srgbClr val="CC7832"/>
                </a:solidFill>
                <a:ea typeface="+mn-lt"/>
                <a:cs typeface="+mn-lt"/>
              </a:rPr>
              <a:t>}</a:t>
            </a:r>
            <a:br>
              <a:rPr lang="en-US">
                <a:solidFill>
                  <a:srgbClr val="CC7832"/>
                </a:solidFill>
                <a:ea typeface="+mn-lt"/>
                <a:cs typeface="+mn-lt"/>
              </a:rPr>
            </a:br>
            <a:r>
              <a:rPr lang="en-US">
                <a:solidFill>
                  <a:srgbClr val="CC7832"/>
                </a:solidFill>
                <a:ea typeface="+mn-lt"/>
                <a:cs typeface="+mn-lt"/>
              </a:rPr>
              <a:t>        </a:t>
            </a:r>
            <a:r>
              <a:rPr lang="en-US">
                <a:solidFill>
                  <a:srgbClr val="6A8759"/>
                </a:solidFill>
                <a:ea typeface="+mn-lt"/>
                <a:cs typeface="+mn-lt"/>
              </a:rPr>
              <a:t>"x": </a:t>
            </a:r>
            <a:r>
              <a:rPr lang="en-US">
                <a:solidFill>
                  <a:srgbClr val="CC7832"/>
                </a:solidFill>
                <a:ea typeface="+mn-lt"/>
                <a:cs typeface="+mn-lt"/>
              </a:rPr>
              <a:t>{</a:t>
            </a:r>
            <a:r>
              <a:rPr lang="en-US">
                <a:ea typeface="+mn-lt"/>
                <a:cs typeface="+mn-lt"/>
              </a:rPr>
              <a:t>data[</a:t>
            </a:r>
            <a:r>
              <a:rPr lang="en-US">
                <a:solidFill>
                  <a:srgbClr val="6A8759"/>
                </a:solidFill>
                <a:ea typeface="+mn-lt"/>
                <a:cs typeface="+mn-lt"/>
              </a:rPr>
              <a:t>"x"</a:t>
            </a:r>
            <a:r>
              <a:rPr lang="en-US">
                <a:ea typeface="+mn-lt"/>
                <a:cs typeface="+mn-lt"/>
              </a:rPr>
              <a:t>]</a:t>
            </a:r>
            <a:r>
              <a:rPr lang="en-US">
                <a:solidFill>
                  <a:srgbClr val="CC7832"/>
                </a:solidFill>
                <a:ea typeface="+mn-lt"/>
                <a:cs typeface="+mn-lt"/>
              </a:rPr>
              <a:t>}</a:t>
            </a:r>
            <a:r>
              <a:rPr lang="en-US">
                <a:solidFill>
                  <a:srgbClr val="6A8759"/>
                </a:solidFill>
                <a:ea typeface="+mn-lt"/>
                <a:cs typeface="+mn-lt"/>
              </a:rPr>
              <a:t>,</a:t>
            </a:r>
            <a:br>
              <a:rPr lang="en-US">
                <a:solidFill>
                  <a:srgbClr val="6A8759"/>
                </a:solidFill>
                <a:ea typeface="+mn-lt"/>
                <a:cs typeface="+mn-lt"/>
              </a:rPr>
            </a:br>
            <a:r>
              <a:rPr lang="en-US">
                <a:solidFill>
                  <a:srgbClr val="6A8759"/>
                </a:solidFill>
                <a:ea typeface="+mn-lt"/>
                <a:cs typeface="+mn-lt"/>
              </a:rPr>
              <a:t>        "y": </a:t>
            </a:r>
            <a:r>
              <a:rPr lang="en-US">
                <a:solidFill>
                  <a:srgbClr val="CC7832"/>
                </a:solidFill>
                <a:ea typeface="+mn-lt"/>
                <a:cs typeface="+mn-lt"/>
              </a:rPr>
              <a:t>{</a:t>
            </a:r>
            <a:r>
              <a:rPr lang="en-US">
                <a:ea typeface="+mn-lt"/>
                <a:cs typeface="+mn-lt"/>
              </a:rPr>
              <a:t>data[</a:t>
            </a:r>
            <a:r>
              <a:rPr lang="en-US">
                <a:solidFill>
                  <a:srgbClr val="6A8759"/>
                </a:solidFill>
                <a:ea typeface="+mn-lt"/>
                <a:cs typeface="+mn-lt"/>
              </a:rPr>
              <a:t>"y"</a:t>
            </a:r>
            <a:r>
              <a:rPr lang="en-US">
                <a:ea typeface="+mn-lt"/>
                <a:cs typeface="+mn-lt"/>
              </a:rPr>
              <a:t>]</a:t>
            </a:r>
            <a:r>
              <a:rPr lang="en-US">
                <a:solidFill>
                  <a:srgbClr val="CC7832"/>
                </a:solidFill>
                <a:ea typeface="+mn-lt"/>
                <a:cs typeface="+mn-lt"/>
              </a:rPr>
              <a:t>}</a:t>
            </a:r>
            <a:r>
              <a:rPr lang="en-US">
                <a:solidFill>
                  <a:srgbClr val="6A8759"/>
                </a:solidFill>
                <a:ea typeface="+mn-lt"/>
                <a:cs typeface="+mn-lt"/>
              </a:rPr>
              <a:t>,</a:t>
            </a:r>
            <a:br>
              <a:rPr lang="en-US">
                <a:solidFill>
                  <a:srgbClr val="6A8759"/>
                </a:solidFill>
                <a:ea typeface="+mn-lt"/>
                <a:cs typeface="+mn-lt"/>
              </a:rPr>
            </a:br>
            <a:r>
              <a:rPr lang="en-US">
                <a:solidFill>
                  <a:srgbClr val="6A8759"/>
                </a:solidFill>
                <a:ea typeface="+mn-lt"/>
                <a:cs typeface="+mn-lt"/>
              </a:rPr>
              <a:t>        "</a:t>
            </a:r>
            <a:r>
              <a:rPr lang="en-US" err="1">
                <a:solidFill>
                  <a:srgbClr val="6A8759"/>
                </a:solidFill>
                <a:ea typeface="+mn-lt"/>
                <a:cs typeface="+mn-lt"/>
              </a:rPr>
              <a:t>isBraking</a:t>
            </a:r>
            <a:r>
              <a:rPr lang="en-US">
                <a:solidFill>
                  <a:srgbClr val="6A8759"/>
                </a:solidFill>
                <a:ea typeface="+mn-lt"/>
                <a:cs typeface="+mn-lt"/>
              </a:rPr>
              <a:t>": </a:t>
            </a:r>
            <a:r>
              <a:rPr lang="en-US">
                <a:solidFill>
                  <a:srgbClr val="CC7832"/>
                </a:solidFill>
                <a:ea typeface="+mn-lt"/>
                <a:cs typeface="+mn-lt"/>
              </a:rPr>
              <a:t>{</a:t>
            </a:r>
            <a:r>
              <a:rPr lang="en-US">
                <a:ea typeface="+mn-lt"/>
                <a:cs typeface="+mn-lt"/>
              </a:rPr>
              <a:t>data[</a:t>
            </a:r>
            <a:r>
              <a:rPr lang="en-US">
                <a:solidFill>
                  <a:srgbClr val="6A8759"/>
                </a:solidFill>
                <a:ea typeface="+mn-lt"/>
                <a:cs typeface="+mn-lt"/>
              </a:rPr>
              <a:t>"is-braking"</a:t>
            </a:r>
            <a:r>
              <a:rPr lang="en-US">
                <a:ea typeface="+mn-lt"/>
                <a:cs typeface="+mn-lt"/>
              </a:rPr>
              <a:t>]</a:t>
            </a:r>
            <a:r>
              <a:rPr lang="en-US">
                <a:solidFill>
                  <a:srgbClr val="CC7832"/>
                </a:solidFill>
                <a:ea typeface="+mn-lt"/>
                <a:cs typeface="+mn-lt"/>
              </a:rPr>
              <a:t>}</a:t>
            </a:r>
            <a:r>
              <a:rPr lang="en-US">
                <a:solidFill>
                  <a:srgbClr val="6A8759"/>
                </a:solidFill>
                <a:ea typeface="+mn-lt"/>
                <a:cs typeface="+mn-lt"/>
              </a:rPr>
              <a:t>,</a:t>
            </a:r>
            <a:br>
              <a:rPr lang="en-US">
                <a:solidFill>
                  <a:srgbClr val="6A8759"/>
                </a:solidFill>
                <a:ea typeface="+mn-lt"/>
                <a:cs typeface="+mn-lt"/>
              </a:rPr>
            </a:br>
            <a:r>
              <a:rPr lang="en-US">
                <a:solidFill>
                  <a:srgbClr val="6A8759"/>
                </a:solidFill>
                <a:ea typeface="+mn-lt"/>
                <a:cs typeface="+mn-lt"/>
              </a:rPr>
              <a:t>        "speed": </a:t>
            </a:r>
            <a:r>
              <a:rPr lang="en-US">
                <a:solidFill>
                  <a:srgbClr val="CC7832"/>
                </a:solidFill>
                <a:ea typeface="+mn-lt"/>
                <a:cs typeface="+mn-lt"/>
              </a:rPr>
              <a:t>{</a:t>
            </a:r>
            <a:r>
              <a:rPr lang="en-US">
                <a:ea typeface="+mn-lt"/>
                <a:cs typeface="+mn-lt"/>
              </a:rPr>
              <a:t>data[</a:t>
            </a:r>
            <a:r>
              <a:rPr lang="en-US">
                <a:solidFill>
                  <a:srgbClr val="6A8759"/>
                </a:solidFill>
                <a:ea typeface="+mn-lt"/>
                <a:cs typeface="+mn-lt"/>
              </a:rPr>
              <a:t>'speed'</a:t>
            </a:r>
            <a:r>
              <a:rPr lang="en-US">
                <a:ea typeface="+mn-lt"/>
                <a:cs typeface="+mn-lt"/>
              </a:rPr>
              <a:t>]</a:t>
            </a:r>
            <a:r>
              <a:rPr lang="en-US">
                <a:solidFill>
                  <a:srgbClr val="CC7832"/>
                </a:solidFill>
                <a:ea typeface="+mn-lt"/>
                <a:cs typeface="+mn-lt"/>
              </a:rPr>
              <a:t>}</a:t>
            </a:r>
            <a:r>
              <a:rPr lang="en-US">
                <a:solidFill>
                  <a:srgbClr val="6A8759"/>
                </a:solidFill>
                <a:ea typeface="+mn-lt"/>
                <a:cs typeface="+mn-lt"/>
              </a:rPr>
              <a:t>,</a:t>
            </a:r>
            <a:br>
              <a:rPr lang="en-US">
                <a:solidFill>
                  <a:srgbClr val="6A8759"/>
                </a:solidFill>
                <a:ea typeface="+mn-lt"/>
                <a:cs typeface="+mn-lt"/>
              </a:rPr>
            </a:br>
            <a:r>
              <a:rPr lang="en-US">
                <a:solidFill>
                  <a:srgbClr val="6A8759"/>
                </a:solidFill>
                <a:ea typeface="+mn-lt"/>
                <a:cs typeface="+mn-lt"/>
              </a:rPr>
              <a:t>        "direction": </a:t>
            </a:r>
            <a:r>
              <a:rPr lang="en-US">
                <a:solidFill>
                  <a:srgbClr val="CC7832"/>
                </a:solidFill>
                <a:ea typeface="+mn-lt"/>
                <a:cs typeface="+mn-lt"/>
              </a:rPr>
              <a:t>{</a:t>
            </a:r>
            <a:r>
              <a:rPr lang="en-US">
                <a:ea typeface="+mn-lt"/>
                <a:cs typeface="+mn-lt"/>
              </a:rPr>
              <a:t>data[</a:t>
            </a:r>
            <a:r>
              <a:rPr lang="en-US">
                <a:solidFill>
                  <a:srgbClr val="6A8759"/>
                </a:solidFill>
                <a:ea typeface="+mn-lt"/>
                <a:cs typeface="+mn-lt"/>
              </a:rPr>
              <a:t>'direction'</a:t>
            </a:r>
            <a:r>
              <a:rPr lang="en-US">
                <a:ea typeface="+mn-lt"/>
                <a:cs typeface="+mn-lt"/>
              </a:rPr>
              <a:t>]</a:t>
            </a:r>
            <a:r>
              <a:rPr lang="en-US">
                <a:solidFill>
                  <a:srgbClr val="CC7832"/>
                </a:solidFill>
                <a:ea typeface="+mn-lt"/>
                <a:cs typeface="+mn-lt"/>
              </a:rPr>
              <a:t>}</a:t>
            </a:r>
            <a:r>
              <a:rPr lang="en-US">
                <a:solidFill>
                  <a:srgbClr val="6A8759"/>
                </a:solidFill>
                <a:ea typeface="+mn-lt"/>
                <a:cs typeface="+mn-lt"/>
              </a:rPr>
              <a:t>,</a:t>
            </a:r>
            <a:br>
              <a:rPr lang="en-US">
                <a:solidFill>
                  <a:srgbClr val="6A8759"/>
                </a:solidFill>
                <a:ea typeface="+mn-lt"/>
                <a:cs typeface="+mn-lt"/>
              </a:rPr>
            </a:br>
            <a:r>
              <a:rPr lang="en-US">
                <a:solidFill>
                  <a:srgbClr val="6A8759"/>
                </a:solidFill>
                <a:ea typeface="+mn-lt"/>
                <a:cs typeface="+mn-lt"/>
              </a:rPr>
              <a:t>        "joined": </a:t>
            </a:r>
            <a:r>
              <a:rPr lang="en-US">
                <a:solidFill>
                  <a:srgbClr val="CC7832"/>
                </a:solidFill>
                <a:ea typeface="+mn-lt"/>
                <a:cs typeface="+mn-lt"/>
              </a:rPr>
              <a:t>{</a:t>
            </a:r>
            <a:r>
              <a:rPr lang="en-US">
                <a:solidFill>
                  <a:srgbClr val="6A8759"/>
                </a:solidFill>
                <a:ea typeface="+mn-lt"/>
                <a:cs typeface="+mn-lt"/>
              </a:rPr>
              <a:t>'Yes' </a:t>
            </a:r>
            <a:r>
              <a:rPr lang="en-US">
                <a:solidFill>
                  <a:srgbClr val="CC7832"/>
                </a:solidFill>
                <a:ea typeface="+mn-lt"/>
                <a:cs typeface="+mn-lt"/>
              </a:rPr>
              <a:t>if </a:t>
            </a:r>
            <a:r>
              <a:rPr lang="en-US">
                <a:ea typeface="+mn-lt"/>
                <a:cs typeface="+mn-lt"/>
              </a:rPr>
              <a:t>data[</a:t>
            </a:r>
            <a:r>
              <a:rPr lang="en-US">
                <a:solidFill>
                  <a:srgbClr val="6A8759"/>
                </a:solidFill>
                <a:ea typeface="+mn-lt"/>
                <a:cs typeface="+mn-lt"/>
              </a:rPr>
              <a:t>"joined"</a:t>
            </a:r>
            <a:r>
              <a:rPr lang="en-US">
                <a:ea typeface="+mn-lt"/>
                <a:cs typeface="+mn-lt"/>
              </a:rPr>
              <a:t>] </a:t>
            </a:r>
            <a:r>
              <a:rPr lang="en-US">
                <a:solidFill>
                  <a:srgbClr val="CC7832"/>
                </a:solidFill>
                <a:ea typeface="+mn-lt"/>
                <a:cs typeface="+mn-lt"/>
              </a:rPr>
              <a:t>else </a:t>
            </a:r>
            <a:r>
              <a:rPr lang="en-US">
                <a:solidFill>
                  <a:srgbClr val="6A8759"/>
                </a:solidFill>
                <a:ea typeface="+mn-lt"/>
                <a:cs typeface="+mn-lt"/>
              </a:rPr>
              <a:t>'No'</a:t>
            </a:r>
            <a:r>
              <a:rPr lang="en-US">
                <a:solidFill>
                  <a:srgbClr val="CC7832"/>
                </a:solidFill>
                <a:ea typeface="+mn-lt"/>
                <a:cs typeface="+mn-lt"/>
              </a:rPr>
              <a:t>}</a:t>
            </a:r>
            <a:r>
              <a:rPr lang="en-US">
                <a:solidFill>
                  <a:srgbClr val="6A8759"/>
                </a:solidFill>
                <a:ea typeface="+mn-lt"/>
                <a:cs typeface="+mn-lt"/>
              </a:rPr>
              <a:t>,</a:t>
            </a:r>
            <a:br>
              <a:rPr lang="en-US">
                <a:solidFill>
                  <a:srgbClr val="6A8759"/>
                </a:solidFill>
                <a:ea typeface="+mn-lt"/>
                <a:cs typeface="+mn-lt"/>
              </a:rPr>
            </a:br>
            <a:r>
              <a:rPr lang="en-US">
                <a:solidFill>
                  <a:srgbClr val="6A8759"/>
                </a:solidFill>
                <a:ea typeface="+mn-lt"/>
                <a:cs typeface="+mn-lt"/>
              </a:rPr>
              <a:t>        "following-x": </a:t>
            </a:r>
            <a:r>
              <a:rPr lang="en-US">
                <a:solidFill>
                  <a:srgbClr val="CC7832"/>
                </a:solidFill>
                <a:ea typeface="+mn-lt"/>
                <a:cs typeface="+mn-lt"/>
              </a:rPr>
              <a:t>{</a:t>
            </a:r>
            <a:r>
              <a:rPr lang="en-US">
                <a:ea typeface="+mn-lt"/>
                <a:cs typeface="+mn-lt"/>
              </a:rPr>
              <a:t>data[</a:t>
            </a:r>
            <a:r>
              <a:rPr lang="en-US">
                <a:solidFill>
                  <a:srgbClr val="6A8759"/>
                </a:solidFill>
                <a:ea typeface="+mn-lt"/>
                <a:cs typeface="+mn-lt"/>
              </a:rPr>
              <a:t>'following-x'</a:t>
            </a:r>
            <a:r>
              <a:rPr lang="en-US">
                <a:ea typeface="+mn-lt"/>
                <a:cs typeface="+mn-lt"/>
              </a:rPr>
              <a:t>]</a:t>
            </a:r>
            <a:r>
              <a:rPr lang="en-US">
                <a:solidFill>
                  <a:srgbClr val="CC7832"/>
                </a:solidFill>
                <a:ea typeface="+mn-lt"/>
                <a:cs typeface="+mn-lt"/>
              </a:rPr>
              <a:t>}</a:t>
            </a:r>
            <a:r>
              <a:rPr lang="en-US">
                <a:solidFill>
                  <a:srgbClr val="6A8759"/>
                </a:solidFill>
                <a:ea typeface="+mn-lt"/>
                <a:cs typeface="+mn-lt"/>
              </a:rPr>
              <a:t>, </a:t>
            </a:r>
            <a:br>
              <a:rPr lang="en-US">
                <a:solidFill>
                  <a:srgbClr val="6A8759"/>
                </a:solidFill>
                <a:ea typeface="+mn-lt"/>
                <a:cs typeface="+mn-lt"/>
              </a:rPr>
            </a:br>
            <a:r>
              <a:rPr lang="en-US">
                <a:solidFill>
                  <a:srgbClr val="6A8759"/>
                </a:solidFill>
                <a:ea typeface="+mn-lt"/>
                <a:cs typeface="+mn-lt"/>
              </a:rPr>
              <a:t>        "following-y": </a:t>
            </a:r>
            <a:r>
              <a:rPr lang="en-US">
                <a:solidFill>
                  <a:srgbClr val="CC7832"/>
                </a:solidFill>
                <a:ea typeface="+mn-lt"/>
                <a:cs typeface="+mn-lt"/>
              </a:rPr>
              <a:t>{</a:t>
            </a:r>
            <a:r>
              <a:rPr lang="en-US">
                <a:ea typeface="+mn-lt"/>
                <a:cs typeface="+mn-lt"/>
              </a:rPr>
              <a:t>data[</a:t>
            </a:r>
            <a:r>
              <a:rPr lang="en-US">
                <a:solidFill>
                  <a:srgbClr val="6A8759"/>
                </a:solidFill>
                <a:ea typeface="+mn-lt"/>
                <a:cs typeface="+mn-lt"/>
              </a:rPr>
              <a:t>'following-y'</a:t>
            </a:r>
            <a:r>
              <a:rPr lang="en-US">
                <a:ea typeface="+mn-lt"/>
                <a:cs typeface="+mn-lt"/>
              </a:rPr>
              <a:t>]</a:t>
            </a:r>
            <a:r>
              <a:rPr lang="en-US">
                <a:solidFill>
                  <a:srgbClr val="CC7832"/>
                </a:solidFill>
                <a:ea typeface="+mn-lt"/>
                <a:cs typeface="+mn-lt"/>
              </a:rPr>
              <a:t>}</a:t>
            </a:r>
            <a:r>
              <a:rPr lang="en-US">
                <a:solidFill>
                  <a:srgbClr val="6A8759"/>
                </a:solidFill>
                <a:ea typeface="+mn-lt"/>
                <a:cs typeface="+mn-lt"/>
              </a:rPr>
              <a:t>, </a:t>
            </a:r>
            <a:br>
              <a:rPr lang="en-US">
                <a:solidFill>
                  <a:srgbClr val="6A8759"/>
                </a:solidFill>
                <a:ea typeface="+mn-lt"/>
                <a:cs typeface="+mn-lt"/>
              </a:rPr>
            </a:br>
            <a:r>
              <a:rPr lang="en-US">
                <a:solidFill>
                  <a:srgbClr val="6A8759"/>
                </a:solidFill>
                <a:ea typeface="+mn-lt"/>
                <a:cs typeface="+mn-lt"/>
              </a:rPr>
              <a:t>    """</a:t>
            </a:r>
            <a:br>
              <a:rPr lang="en-US">
                <a:solidFill>
                  <a:srgbClr val="6A8759"/>
                </a:solidFill>
                <a:ea typeface="+mn-lt"/>
                <a:cs typeface="+mn-lt"/>
              </a:rPr>
            </a:br>
            <a:r>
              <a:rPr lang="en-US">
                <a:solidFill>
                  <a:srgbClr val="6A8759"/>
                </a:solidFill>
                <a:ea typeface="+mn-lt"/>
                <a:cs typeface="+mn-lt"/>
              </a:rPr>
              <a:t>    </a:t>
            </a:r>
            <a:r>
              <a:rPr lang="en-US" err="1">
                <a:ea typeface="+mn-lt"/>
                <a:cs typeface="+mn-lt"/>
              </a:rPr>
              <a:t>canvas.create_text</a:t>
            </a:r>
            <a:r>
              <a:rPr lang="en-US">
                <a:ea typeface="+mn-lt"/>
                <a:cs typeface="+mn-lt"/>
              </a:rPr>
              <a:t>(</a:t>
            </a:r>
            <a:r>
              <a:rPr lang="en-US">
                <a:solidFill>
                  <a:srgbClr val="6897BB"/>
                </a:solidFill>
                <a:ea typeface="+mn-lt"/>
                <a:cs typeface="+mn-lt"/>
              </a:rPr>
              <a:t>750</a:t>
            </a:r>
            <a:r>
              <a:rPr lang="en-US">
                <a:solidFill>
                  <a:srgbClr val="CC7832"/>
                </a:solidFill>
                <a:ea typeface="+mn-lt"/>
                <a:cs typeface="+mn-lt"/>
              </a:rPr>
              <a:t>, </a:t>
            </a:r>
            <a:r>
              <a:rPr lang="en-US" err="1">
                <a:ea typeface="+mn-lt"/>
                <a:cs typeface="+mn-lt"/>
              </a:rPr>
              <a:t>y_start</a:t>
            </a:r>
            <a:r>
              <a:rPr lang="en-US">
                <a:ea typeface="+mn-lt"/>
                <a:cs typeface="+mn-lt"/>
              </a:rPr>
              <a:t> + </a:t>
            </a:r>
            <a:r>
              <a:rPr lang="en-US">
                <a:solidFill>
                  <a:srgbClr val="6897BB"/>
                </a:solidFill>
                <a:ea typeface="+mn-lt"/>
                <a:cs typeface="+mn-lt"/>
              </a:rPr>
              <a:t>80</a:t>
            </a:r>
            <a:r>
              <a:rPr lang="en-US">
                <a:solidFill>
                  <a:srgbClr val="CC7832"/>
                </a:solidFill>
                <a:ea typeface="+mn-lt"/>
                <a:cs typeface="+mn-lt"/>
              </a:rPr>
              <a:t>, </a:t>
            </a:r>
            <a:r>
              <a:rPr lang="en-US">
                <a:solidFill>
                  <a:srgbClr val="AA4926"/>
                </a:solidFill>
                <a:ea typeface="+mn-lt"/>
                <a:cs typeface="+mn-lt"/>
              </a:rPr>
              <a:t>text</a:t>
            </a:r>
            <a:r>
              <a:rPr lang="en-US">
                <a:ea typeface="+mn-lt"/>
                <a:cs typeface="+mn-lt"/>
              </a:rPr>
              <a:t>=text</a:t>
            </a:r>
            <a:r>
              <a:rPr lang="en-US">
                <a:solidFill>
                  <a:srgbClr val="CC7832"/>
                </a:solidFill>
                <a:ea typeface="+mn-lt"/>
                <a:cs typeface="+mn-lt"/>
              </a:rPr>
              <a:t>, </a:t>
            </a:r>
            <a:r>
              <a:rPr lang="en-US">
                <a:solidFill>
                  <a:srgbClr val="AA4926"/>
                </a:solidFill>
                <a:ea typeface="+mn-lt"/>
                <a:cs typeface="+mn-lt"/>
              </a:rPr>
              <a:t>fill</a:t>
            </a:r>
            <a:r>
              <a:rPr lang="en-US">
                <a:ea typeface="+mn-lt"/>
                <a:cs typeface="+mn-lt"/>
              </a:rPr>
              <a:t>=</a:t>
            </a:r>
            <a:r>
              <a:rPr lang="en-US">
                <a:solidFill>
                  <a:srgbClr val="6A8759"/>
                </a:solidFill>
                <a:ea typeface="+mn-lt"/>
                <a:cs typeface="+mn-lt"/>
              </a:rPr>
              <a:t>'white'</a:t>
            </a:r>
            <a:r>
              <a:rPr lang="en-US">
                <a:solidFill>
                  <a:srgbClr val="CC7832"/>
                </a:solidFill>
                <a:ea typeface="+mn-lt"/>
                <a:cs typeface="+mn-lt"/>
              </a:rPr>
              <a:t>, </a:t>
            </a:r>
            <a:r>
              <a:rPr lang="en-US">
                <a:solidFill>
                  <a:srgbClr val="AA4926"/>
                </a:solidFill>
                <a:ea typeface="+mn-lt"/>
                <a:cs typeface="+mn-lt"/>
              </a:rPr>
              <a:t>tags</a:t>
            </a:r>
            <a:r>
              <a:rPr lang="en-US">
                <a:ea typeface="+mn-lt"/>
                <a:cs typeface="+mn-lt"/>
              </a:rPr>
              <a:t>=</a:t>
            </a:r>
            <a:r>
              <a:rPr lang="en-US">
                <a:solidFill>
                  <a:srgbClr val="6A8759"/>
                </a:solidFill>
                <a:ea typeface="+mn-lt"/>
                <a:cs typeface="+mn-lt"/>
              </a:rPr>
              <a:t>"</a:t>
            </a:r>
            <a:r>
              <a:rPr lang="en-US" err="1">
                <a:solidFill>
                  <a:srgbClr val="6A8759"/>
                </a:solidFill>
                <a:ea typeface="+mn-lt"/>
                <a:cs typeface="+mn-lt"/>
              </a:rPr>
              <a:t>main_text</a:t>
            </a:r>
            <a:r>
              <a:rPr lang="en-US">
                <a:solidFill>
                  <a:srgbClr val="6A8759"/>
                </a:solidFill>
                <a:ea typeface="+mn-lt"/>
                <a:cs typeface="+mn-lt"/>
              </a:rPr>
              <a:t>"</a:t>
            </a:r>
            <a:r>
              <a:rPr lang="en-US">
                <a:ea typeface="+mn-lt"/>
                <a:cs typeface="+mn-lt"/>
              </a:rPr>
              <a:t>)</a:t>
            </a:r>
            <a:br>
              <a:rPr lang="en-US">
                <a:ea typeface="+mn-lt"/>
                <a:cs typeface="+mn-lt"/>
              </a:rPr>
            </a:br>
            <a:br>
              <a:rPr lang="en-US">
                <a:ea typeface="+mn-lt"/>
                <a:cs typeface="+mn-lt"/>
              </a:rPr>
            </a:br>
            <a:r>
              <a:rPr lang="en-US">
                <a:ea typeface="+mn-lt"/>
                <a:cs typeface="+mn-lt"/>
              </a:rPr>
              <a:t>    </a:t>
            </a:r>
            <a:r>
              <a:rPr lang="en-US" err="1">
                <a:ea typeface="+mn-lt"/>
                <a:cs typeface="+mn-lt"/>
              </a:rPr>
              <a:t>canvas.coords</a:t>
            </a:r>
            <a:r>
              <a:rPr lang="en-US">
                <a:ea typeface="+mn-lt"/>
                <a:cs typeface="+mn-lt"/>
              </a:rPr>
              <a:t>(</a:t>
            </a:r>
            <a:r>
              <a:rPr lang="en-US">
                <a:solidFill>
                  <a:srgbClr val="6A8759"/>
                </a:solidFill>
                <a:ea typeface="+mn-lt"/>
                <a:cs typeface="+mn-lt"/>
              </a:rPr>
              <a:t>f"truck0</a:t>
            </a:r>
            <a:r>
              <a:rPr lang="en-US">
                <a:solidFill>
                  <a:srgbClr val="CC7832"/>
                </a:solidFill>
                <a:ea typeface="+mn-lt"/>
                <a:cs typeface="+mn-lt"/>
              </a:rPr>
              <a:t>{</a:t>
            </a:r>
            <a:r>
              <a:rPr lang="en-US" err="1">
                <a:ea typeface="+mn-lt"/>
                <a:cs typeface="+mn-lt"/>
              </a:rPr>
              <a:t>trucks_dicts</a:t>
            </a:r>
            <a:r>
              <a:rPr lang="en-US">
                <a:ea typeface="+mn-lt"/>
                <a:cs typeface="+mn-lt"/>
              </a:rPr>
              <a:t>[data[</a:t>
            </a:r>
            <a:r>
              <a:rPr lang="en-US">
                <a:solidFill>
                  <a:srgbClr val="6A8759"/>
                </a:solidFill>
                <a:ea typeface="+mn-lt"/>
                <a:cs typeface="+mn-lt"/>
              </a:rPr>
              <a:t>'id'</a:t>
            </a:r>
            <a:r>
              <a:rPr lang="en-US">
                <a:ea typeface="+mn-lt"/>
                <a:cs typeface="+mn-lt"/>
              </a:rPr>
              <a:t>]][</a:t>
            </a:r>
            <a:r>
              <a:rPr lang="en-US">
                <a:solidFill>
                  <a:srgbClr val="6A8759"/>
                </a:solidFill>
                <a:ea typeface="+mn-lt"/>
                <a:cs typeface="+mn-lt"/>
              </a:rPr>
              <a:t>'num'</a:t>
            </a:r>
            <a:r>
              <a:rPr lang="en-US">
                <a:ea typeface="+mn-lt"/>
                <a:cs typeface="+mn-lt"/>
              </a:rPr>
              <a:t>]</a:t>
            </a:r>
            <a:r>
              <a:rPr lang="en-US">
                <a:solidFill>
                  <a:srgbClr val="CC7832"/>
                </a:solidFill>
                <a:ea typeface="+mn-lt"/>
                <a:cs typeface="+mn-lt"/>
              </a:rPr>
              <a:t>}</a:t>
            </a:r>
            <a:r>
              <a:rPr lang="en-US">
                <a:solidFill>
                  <a:srgbClr val="6A8759"/>
                </a:solidFill>
                <a:ea typeface="+mn-lt"/>
                <a:cs typeface="+mn-lt"/>
              </a:rPr>
              <a:t>"</a:t>
            </a:r>
            <a:r>
              <a:rPr lang="en-US">
                <a:solidFill>
                  <a:srgbClr val="CC7832"/>
                </a:solidFill>
                <a:ea typeface="+mn-lt"/>
                <a:cs typeface="+mn-lt"/>
              </a:rPr>
              <a:t>, </a:t>
            </a:r>
            <a:r>
              <a:rPr lang="en-US">
                <a:ea typeface="+mn-lt"/>
                <a:cs typeface="+mn-lt"/>
              </a:rPr>
              <a:t>data[</a:t>
            </a:r>
            <a:r>
              <a:rPr lang="en-US">
                <a:solidFill>
                  <a:srgbClr val="6A8759"/>
                </a:solidFill>
                <a:ea typeface="+mn-lt"/>
                <a:cs typeface="+mn-lt"/>
              </a:rPr>
              <a:t>"x"</a:t>
            </a:r>
            <a:r>
              <a:rPr lang="en-US">
                <a:ea typeface="+mn-lt"/>
                <a:cs typeface="+mn-lt"/>
              </a:rPr>
              <a:t>]</a:t>
            </a:r>
            <a:r>
              <a:rPr lang="en-US">
                <a:solidFill>
                  <a:srgbClr val="CC7832"/>
                </a:solidFill>
                <a:ea typeface="+mn-lt"/>
                <a:cs typeface="+mn-lt"/>
              </a:rPr>
              <a:t>, </a:t>
            </a:r>
            <a:r>
              <a:rPr lang="en-US">
                <a:ea typeface="+mn-lt"/>
                <a:cs typeface="+mn-lt"/>
              </a:rPr>
              <a:t>data[</a:t>
            </a:r>
            <a:r>
              <a:rPr lang="en-US">
                <a:solidFill>
                  <a:srgbClr val="6A8759"/>
                </a:solidFill>
                <a:ea typeface="+mn-lt"/>
                <a:cs typeface="+mn-lt"/>
              </a:rPr>
              <a:t>"y"</a:t>
            </a:r>
            <a:r>
              <a:rPr lang="en-US">
                <a:ea typeface="+mn-lt"/>
                <a:cs typeface="+mn-lt"/>
              </a:rPr>
              <a:t>])</a:t>
            </a:r>
            <a:endParaRPr lang="nl-NL">
              <a:cs typeface="Calibri" panose="020F0502020204030204"/>
            </a:endParaRP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18</a:t>
            </a:fld>
            <a:endParaRPr lang="en-DE"/>
          </a:p>
        </p:txBody>
      </p:sp>
    </p:spTree>
    <p:extLst>
      <p:ext uri="{BB962C8B-B14F-4D97-AF65-F5344CB8AC3E}">
        <p14:creationId xmlns:p14="http://schemas.microsoft.com/office/powerpoint/2010/main" val="315192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err="1">
                <a:cs typeface="Calibri Light"/>
              </a:rPr>
              <a:t>Simulation</a:t>
            </a:r>
            <a:r>
              <a:rPr lang="nl-NL">
                <a:cs typeface="Calibri Light"/>
              </a:rPr>
              <a:t> (Python)</a:t>
            </a: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19</a:t>
            </a:fld>
            <a:endParaRPr lang="en-DE"/>
          </a:p>
        </p:txBody>
      </p:sp>
      <p:pic>
        <p:nvPicPr>
          <p:cNvPr id="13" name="telegram-cloud-document-2-5447248390918252850">
            <a:hlinkClick r:id="" action="ppaction://media"/>
            <a:extLst>
              <a:ext uri="{FF2B5EF4-FFF2-40B4-BE49-F238E27FC236}">
                <a16:creationId xmlns:a16="http://schemas.microsoft.com/office/drawing/2014/main" id="{13E1B95E-5FC2-34B8-F904-A20BB77AD6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376128" y="1507342"/>
            <a:ext cx="5977672" cy="4849008"/>
          </a:xfrm>
        </p:spPr>
      </p:pic>
      <p:sp>
        <p:nvSpPr>
          <p:cNvPr id="14" name="TextBox 13">
            <a:extLst>
              <a:ext uri="{FF2B5EF4-FFF2-40B4-BE49-F238E27FC236}">
                <a16:creationId xmlns:a16="http://schemas.microsoft.com/office/drawing/2014/main" id="{4F41B76C-1AEC-C427-5F45-CEDD4C1C4D03}"/>
              </a:ext>
            </a:extLst>
          </p:cNvPr>
          <p:cNvSpPr txBox="1"/>
          <p:nvPr/>
        </p:nvSpPr>
        <p:spPr>
          <a:xfrm>
            <a:off x="600127" y="2690336"/>
            <a:ext cx="4662880" cy="1477328"/>
          </a:xfrm>
          <a:prstGeom prst="rect">
            <a:avLst/>
          </a:prstGeom>
          <a:noFill/>
        </p:spPr>
        <p:txBody>
          <a:bodyPr wrap="square" rtlCol="0">
            <a:spAutoFit/>
          </a:bodyPr>
          <a:lstStyle/>
          <a:p>
            <a:pPr marL="285750" indent="-285750">
              <a:buFont typeface="Arial" panose="020B0604020202020204" pitchFamily="34" charset="0"/>
              <a:buChar char="•"/>
            </a:pPr>
            <a:r>
              <a:rPr lang="en-DE"/>
              <a:t>Trucks are spawning one by one</a:t>
            </a:r>
          </a:p>
          <a:p>
            <a:pPr marL="285750" indent="-285750">
              <a:buFont typeface="Arial" panose="020B0604020202020204" pitchFamily="34" charset="0"/>
              <a:buChar char="•"/>
            </a:pPr>
            <a:r>
              <a:rPr lang="en-DE"/>
              <a:t>Every truck it’s own</a:t>
            </a:r>
            <a:r>
              <a:rPr lang="en-DE" i="1"/>
              <a:t> id, speed, direction, </a:t>
            </a:r>
            <a:r>
              <a:rPr lang="en-DE"/>
              <a:t>and </a:t>
            </a:r>
            <a:r>
              <a:rPr lang="en-DE" i="1"/>
              <a:t>joined</a:t>
            </a:r>
            <a:r>
              <a:rPr lang="en-DE"/>
              <a:t> variables</a:t>
            </a:r>
          </a:p>
          <a:p>
            <a:pPr marL="285750" indent="-285750">
              <a:buFont typeface="Arial" panose="020B0604020202020204" pitchFamily="34" charset="0"/>
              <a:buChar char="•"/>
            </a:pPr>
            <a:r>
              <a:rPr lang="en-US" i="1"/>
              <a:t>j</a:t>
            </a:r>
            <a:r>
              <a:rPr lang="en-DE" i="1"/>
              <a:t>oined </a:t>
            </a:r>
            <a:r>
              <a:rPr lang="en-DE"/>
              <a:t>represents the condition of a truck in the platoon</a:t>
            </a:r>
          </a:p>
        </p:txBody>
      </p:sp>
    </p:spTree>
    <p:extLst>
      <p:ext uri="{BB962C8B-B14F-4D97-AF65-F5344CB8AC3E}">
        <p14:creationId xmlns:p14="http://schemas.microsoft.com/office/powerpoint/2010/main" val="788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3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rgbClr val="FFFFFF"/>
                </a:solidFill>
              </a:rPr>
              <a:t>19.02.2023</a:t>
            </a:r>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Truck Platooning</a:t>
            </a:r>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C794AA0-44C0-904C-9E31-583D0BE1B9EC}" type="slidenum">
              <a:rPr lang="en-US">
                <a:solidFill>
                  <a:srgbClr val="FFFFFF"/>
                </a:solidFill>
              </a:rPr>
              <a:pPr>
                <a:spcAft>
                  <a:spcPts val="600"/>
                </a:spcAft>
              </a:pPr>
              <a:t>2</a:t>
            </a:fld>
            <a:endParaRPr lang="en-US">
              <a:solidFill>
                <a:srgbClr val="FFFFFF"/>
              </a:solidFill>
            </a:endParaRPr>
          </a:p>
        </p:txBody>
      </p:sp>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a:xfrm>
            <a:off x="643467" y="321734"/>
            <a:ext cx="10905066" cy="1461247"/>
          </a:xfrm>
        </p:spPr>
        <p:txBody>
          <a:bodyPr>
            <a:normAutofit/>
          </a:bodyPr>
          <a:lstStyle/>
          <a:p>
            <a:r>
              <a:rPr lang="nl-NL"/>
              <a:t>Content</a:t>
            </a:r>
          </a:p>
        </p:txBody>
      </p:sp>
      <p:graphicFrame>
        <p:nvGraphicFramePr>
          <p:cNvPr id="13" name="Content Placeholder 2">
            <a:extLst>
              <a:ext uri="{FF2B5EF4-FFF2-40B4-BE49-F238E27FC236}">
                <a16:creationId xmlns:a16="http://schemas.microsoft.com/office/drawing/2014/main" id="{97B32F21-B0ED-39D6-A711-01D6F7A8D4F3}"/>
              </a:ext>
            </a:extLst>
          </p:cNvPr>
          <p:cNvGraphicFramePr>
            <a:graphicFrameLocks noGrp="1"/>
          </p:cNvGraphicFramePr>
          <p:nvPr>
            <p:ph idx="1"/>
            <p:extLst>
              <p:ext uri="{D42A27DB-BD31-4B8C-83A1-F6EECF244321}">
                <p14:modId xmlns:p14="http://schemas.microsoft.com/office/powerpoint/2010/main" val="1657796026"/>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7753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9A07-4E41-A4AC-EA3B-5CF7D29EEEB3}"/>
              </a:ext>
            </a:extLst>
          </p:cNvPr>
          <p:cNvSpPr>
            <a:spLocks noGrp="1"/>
          </p:cNvSpPr>
          <p:nvPr>
            <p:ph type="title"/>
          </p:nvPr>
        </p:nvSpPr>
        <p:spPr/>
        <p:txBody>
          <a:bodyPr/>
          <a:lstStyle/>
          <a:p>
            <a:r>
              <a:rPr lang="nl-NL" err="1">
                <a:cs typeface="Calibri Light"/>
              </a:rPr>
              <a:t>Simulation</a:t>
            </a:r>
            <a:r>
              <a:rPr lang="nl-NL">
                <a:cs typeface="Calibri Light"/>
              </a:rPr>
              <a:t> (Python)</a:t>
            </a:r>
            <a:endParaRPr lang="en-DE"/>
          </a:p>
        </p:txBody>
      </p:sp>
      <p:pic>
        <p:nvPicPr>
          <p:cNvPr id="7" name="telegram-cloud-document-2-5447248390918252851">
            <a:hlinkClick r:id="" action="ppaction://media"/>
            <a:extLst>
              <a:ext uri="{FF2B5EF4-FFF2-40B4-BE49-F238E27FC236}">
                <a16:creationId xmlns:a16="http://schemas.microsoft.com/office/drawing/2014/main" id="{2B7280A6-C498-124D-DE18-8987F63ED0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953645" y="1690688"/>
            <a:ext cx="5313909" cy="4310573"/>
          </a:xfrm>
        </p:spPr>
      </p:pic>
      <p:sp>
        <p:nvSpPr>
          <p:cNvPr id="4" name="Date Placeholder 3">
            <a:extLst>
              <a:ext uri="{FF2B5EF4-FFF2-40B4-BE49-F238E27FC236}">
                <a16:creationId xmlns:a16="http://schemas.microsoft.com/office/drawing/2014/main" id="{7E82D191-2EBD-DE07-3CDD-9487893E9449}"/>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CD403648-1B00-027F-5CE0-F75B54395F10}"/>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52B2E374-7699-0741-1FB2-7A63B125F780}"/>
              </a:ext>
            </a:extLst>
          </p:cNvPr>
          <p:cNvSpPr>
            <a:spLocks noGrp="1"/>
          </p:cNvSpPr>
          <p:nvPr>
            <p:ph type="sldNum" sz="quarter" idx="12"/>
          </p:nvPr>
        </p:nvSpPr>
        <p:spPr/>
        <p:txBody>
          <a:bodyPr/>
          <a:lstStyle/>
          <a:p>
            <a:fld id="{5C794AA0-44C0-904C-9E31-583D0BE1B9EC}" type="slidenum">
              <a:rPr lang="en-DE" smtClean="0"/>
              <a:t>20</a:t>
            </a:fld>
            <a:endParaRPr lang="en-DE"/>
          </a:p>
        </p:txBody>
      </p:sp>
      <p:sp>
        <p:nvSpPr>
          <p:cNvPr id="9" name="TextBox 8">
            <a:extLst>
              <a:ext uri="{FF2B5EF4-FFF2-40B4-BE49-F238E27FC236}">
                <a16:creationId xmlns:a16="http://schemas.microsoft.com/office/drawing/2014/main" id="{745FCA0D-0339-9B1E-2650-96E0D1DB26EA}"/>
              </a:ext>
            </a:extLst>
          </p:cNvPr>
          <p:cNvSpPr txBox="1"/>
          <p:nvPr/>
        </p:nvSpPr>
        <p:spPr>
          <a:xfrm>
            <a:off x="716437" y="2967335"/>
            <a:ext cx="4769963" cy="1200329"/>
          </a:xfrm>
          <a:prstGeom prst="rect">
            <a:avLst/>
          </a:prstGeom>
          <a:noFill/>
        </p:spPr>
        <p:txBody>
          <a:bodyPr wrap="square" rtlCol="0">
            <a:spAutoFit/>
          </a:bodyPr>
          <a:lstStyle/>
          <a:p>
            <a:pPr marL="285750" indent="-285750">
              <a:buFont typeface="Arial" panose="020B0604020202020204" pitchFamily="34" charset="0"/>
              <a:buChar char="•"/>
            </a:pPr>
            <a:r>
              <a:rPr lang="en-DE"/>
              <a:t>Trucks are joining the platoon one by one</a:t>
            </a:r>
          </a:p>
          <a:p>
            <a:pPr marL="285750" indent="-285750">
              <a:buFont typeface="Arial" panose="020B0604020202020204" pitchFamily="34" charset="0"/>
              <a:buChar char="•"/>
            </a:pPr>
            <a:r>
              <a:rPr lang="en-US" i="1"/>
              <a:t>j</a:t>
            </a:r>
            <a:r>
              <a:rPr lang="en-DE" i="1"/>
              <a:t>oined </a:t>
            </a:r>
            <a:r>
              <a:rPr lang="en-DE"/>
              <a:t>variable changes to </a:t>
            </a:r>
            <a:r>
              <a:rPr lang="en-DE" i="1"/>
              <a:t>“Yes” </a:t>
            </a:r>
            <a:r>
              <a:rPr lang="en-DE"/>
              <a:t>when the truck joins a platoon</a:t>
            </a:r>
          </a:p>
          <a:p>
            <a:pPr marL="285750" indent="-285750">
              <a:buFont typeface="Arial" panose="020B0604020202020204" pitchFamily="34" charset="0"/>
              <a:buChar char="•"/>
            </a:pPr>
            <a:r>
              <a:rPr lang="en-DE"/>
              <a:t>Finally all the trucks are in the platoon</a:t>
            </a:r>
          </a:p>
        </p:txBody>
      </p:sp>
    </p:spTree>
    <p:extLst>
      <p:ext uri="{BB962C8B-B14F-4D97-AF65-F5344CB8AC3E}">
        <p14:creationId xmlns:p14="http://schemas.microsoft.com/office/powerpoint/2010/main" val="142288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3C0095-502F-E199-37A6-E067859AC3D6}"/>
              </a:ext>
            </a:extLst>
          </p:cNvPr>
          <p:cNvSpPr>
            <a:spLocks noGrp="1"/>
          </p:cNvSpPr>
          <p:nvPr>
            <p:ph type="ctrTitle"/>
          </p:nvPr>
        </p:nvSpPr>
        <p:spPr>
          <a:xfrm>
            <a:off x="5672138" y="4774169"/>
            <a:ext cx="4512469" cy="1075860"/>
          </a:xfrm>
        </p:spPr>
        <p:txBody>
          <a:bodyPr/>
          <a:lstStyle/>
          <a:p>
            <a:r>
              <a:rPr lang="nl-NL"/>
              <a:t>The End</a:t>
            </a:r>
          </a:p>
        </p:txBody>
      </p:sp>
      <p:sp>
        <p:nvSpPr>
          <p:cNvPr id="5" name="Date Placeholder 4">
            <a:extLst>
              <a:ext uri="{FF2B5EF4-FFF2-40B4-BE49-F238E27FC236}">
                <a16:creationId xmlns:a16="http://schemas.microsoft.com/office/drawing/2014/main" id="{ECA10527-DDCE-28EB-2748-D43B41638DC0}"/>
              </a:ext>
            </a:extLst>
          </p:cNvPr>
          <p:cNvSpPr>
            <a:spLocks noGrp="1"/>
          </p:cNvSpPr>
          <p:nvPr>
            <p:ph type="dt" sz="half" idx="10"/>
          </p:nvPr>
        </p:nvSpPr>
        <p:spPr/>
        <p:txBody>
          <a:bodyPr/>
          <a:lstStyle/>
          <a:p>
            <a:r>
              <a:rPr lang="en-US"/>
              <a:t>19.02.2023</a:t>
            </a:r>
            <a:endParaRPr lang="en-DE"/>
          </a:p>
        </p:txBody>
      </p:sp>
      <p:sp>
        <p:nvSpPr>
          <p:cNvPr id="6" name="Footer Placeholder 5">
            <a:extLst>
              <a:ext uri="{FF2B5EF4-FFF2-40B4-BE49-F238E27FC236}">
                <a16:creationId xmlns:a16="http://schemas.microsoft.com/office/drawing/2014/main" id="{96C497A3-4566-519E-F1F1-36AD3E0074E9}"/>
              </a:ext>
            </a:extLst>
          </p:cNvPr>
          <p:cNvSpPr>
            <a:spLocks noGrp="1"/>
          </p:cNvSpPr>
          <p:nvPr>
            <p:ph type="ftr" sz="quarter" idx="11"/>
          </p:nvPr>
        </p:nvSpPr>
        <p:spPr/>
        <p:txBody>
          <a:bodyPr/>
          <a:lstStyle/>
          <a:p>
            <a:r>
              <a:rPr lang="en-US"/>
              <a:t>Truck Platooning</a:t>
            </a:r>
            <a:endParaRPr lang="en-DE"/>
          </a:p>
        </p:txBody>
      </p:sp>
      <p:sp>
        <p:nvSpPr>
          <p:cNvPr id="7" name="Slide Number Placeholder 6">
            <a:extLst>
              <a:ext uri="{FF2B5EF4-FFF2-40B4-BE49-F238E27FC236}">
                <a16:creationId xmlns:a16="http://schemas.microsoft.com/office/drawing/2014/main" id="{C1884E14-7726-0E0E-8B14-CC3406B9E548}"/>
              </a:ext>
            </a:extLst>
          </p:cNvPr>
          <p:cNvSpPr>
            <a:spLocks noGrp="1"/>
          </p:cNvSpPr>
          <p:nvPr>
            <p:ph type="sldNum" sz="quarter" idx="12"/>
          </p:nvPr>
        </p:nvSpPr>
        <p:spPr/>
        <p:txBody>
          <a:bodyPr/>
          <a:lstStyle/>
          <a:p>
            <a:fld id="{5C794AA0-44C0-904C-9E31-583D0BE1B9EC}" type="slidenum">
              <a:rPr lang="en-DE" smtClean="0"/>
              <a:t>21</a:t>
            </a:fld>
            <a:endParaRPr lang="en-DE"/>
          </a:p>
        </p:txBody>
      </p:sp>
      <p:sp>
        <p:nvSpPr>
          <p:cNvPr id="4" name="TextBox 3">
            <a:extLst>
              <a:ext uri="{FF2B5EF4-FFF2-40B4-BE49-F238E27FC236}">
                <a16:creationId xmlns:a16="http://schemas.microsoft.com/office/drawing/2014/main" id="{DD7A3D22-FA3A-660F-871F-5C9262B96500}"/>
              </a:ext>
            </a:extLst>
          </p:cNvPr>
          <p:cNvSpPr txBox="1"/>
          <p:nvPr/>
        </p:nvSpPr>
        <p:spPr>
          <a:xfrm>
            <a:off x="5672138" y="1714500"/>
            <a:ext cx="184731" cy="369332"/>
          </a:xfrm>
          <a:prstGeom prst="rect">
            <a:avLst/>
          </a:prstGeom>
          <a:noFill/>
        </p:spPr>
        <p:txBody>
          <a:bodyPr wrap="none" rtlCol="0">
            <a:spAutoFit/>
          </a:bodyPr>
          <a:lstStyle/>
          <a:p>
            <a:endParaRPr lang="en-AL"/>
          </a:p>
        </p:txBody>
      </p:sp>
      <p:pic>
        <p:nvPicPr>
          <p:cNvPr id="13" name="Graphic 12" descr="Smiling Face with No Fill">
            <a:extLst>
              <a:ext uri="{FF2B5EF4-FFF2-40B4-BE49-F238E27FC236}">
                <a16:creationId xmlns:a16="http://schemas.microsoft.com/office/drawing/2014/main" id="{F52D4B6D-757E-563E-4103-7318E83C2F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2570" y="3191988"/>
            <a:ext cx="1075860" cy="1075860"/>
          </a:xfrm>
          <a:prstGeom prst="rect">
            <a:avLst/>
          </a:prstGeom>
        </p:spPr>
      </p:pic>
      <p:pic>
        <p:nvPicPr>
          <p:cNvPr id="14" name="Picture 13">
            <a:extLst>
              <a:ext uri="{FF2B5EF4-FFF2-40B4-BE49-F238E27FC236}">
                <a16:creationId xmlns:a16="http://schemas.microsoft.com/office/drawing/2014/main" id="{BF4FA34E-697E-2A74-4671-DE8BDD3E2ECD}"/>
              </a:ext>
            </a:extLst>
          </p:cNvPr>
          <p:cNvPicPr>
            <a:picLocks noChangeAspect="1"/>
          </p:cNvPicPr>
          <p:nvPr/>
        </p:nvPicPr>
        <p:blipFill>
          <a:blip r:embed="rId5"/>
          <a:stretch>
            <a:fillRect/>
          </a:stretch>
        </p:blipFill>
        <p:spPr>
          <a:xfrm>
            <a:off x="1738259" y="1675553"/>
            <a:ext cx="4099560" cy="40995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00016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E8EC-C700-1A32-6A44-E08279FAC810}"/>
              </a:ext>
            </a:extLst>
          </p:cNvPr>
          <p:cNvSpPr>
            <a:spLocks noGrp="1"/>
          </p:cNvSpPr>
          <p:nvPr>
            <p:ph type="title"/>
          </p:nvPr>
        </p:nvSpPr>
        <p:spPr/>
        <p:txBody>
          <a:bodyPr/>
          <a:lstStyle/>
          <a:p>
            <a:r>
              <a:rPr lang="en-AL"/>
              <a:t>Problem Domain</a:t>
            </a:r>
          </a:p>
        </p:txBody>
      </p:sp>
      <p:pic>
        <p:nvPicPr>
          <p:cNvPr id="8" name="Content Placeholder 7" descr="A picture containing indoor&#10;&#10;Description automatically generated">
            <a:extLst>
              <a:ext uri="{FF2B5EF4-FFF2-40B4-BE49-F238E27FC236}">
                <a16:creationId xmlns:a16="http://schemas.microsoft.com/office/drawing/2014/main" id="{A16A4593-3729-F592-998E-1B81B3E5F488}"/>
              </a:ext>
            </a:extLst>
          </p:cNvPr>
          <p:cNvPicPr>
            <a:picLocks noGrp="1" noChangeAspect="1"/>
          </p:cNvPicPr>
          <p:nvPr>
            <p:ph idx="1"/>
          </p:nvPr>
        </p:nvPicPr>
        <p:blipFill>
          <a:blip r:embed="rId2"/>
          <a:stretch>
            <a:fillRect/>
          </a:stretch>
        </p:blipFill>
        <p:spPr>
          <a:xfrm>
            <a:off x="1167606" y="1363954"/>
            <a:ext cx="3770313" cy="2459540"/>
          </a:xfrm>
        </p:spPr>
      </p:pic>
      <p:sp>
        <p:nvSpPr>
          <p:cNvPr id="4" name="Date Placeholder 3">
            <a:extLst>
              <a:ext uri="{FF2B5EF4-FFF2-40B4-BE49-F238E27FC236}">
                <a16:creationId xmlns:a16="http://schemas.microsoft.com/office/drawing/2014/main" id="{F7CCE74D-DB17-31FF-E0E4-FB446378C327}"/>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9963D3D7-9D6B-F1F9-CD3E-6A89752F36D4}"/>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C45FE7AE-44EA-41B2-F112-73BA7DCF65FD}"/>
              </a:ext>
            </a:extLst>
          </p:cNvPr>
          <p:cNvSpPr>
            <a:spLocks noGrp="1"/>
          </p:cNvSpPr>
          <p:nvPr>
            <p:ph type="sldNum" sz="quarter" idx="12"/>
          </p:nvPr>
        </p:nvSpPr>
        <p:spPr/>
        <p:txBody>
          <a:bodyPr/>
          <a:lstStyle/>
          <a:p>
            <a:fld id="{5C794AA0-44C0-904C-9E31-583D0BE1B9EC}" type="slidenum">
              <a:rPr lang="en-DE" smtClean="0"/>
              <a:t>3</a:t>
            </a:fld>
            <a:endParaRPr lang="en-DE"/>
          </a:p>
        </p:txBody>
      </p:sp>
      <p:pic>
        <p:nvPicPr>
          <p:cNvPr id="10" name="Picture 9" descr="Chart, histogram&#10;&#10;Description automatically generated">
            <a:extLst>
              <a:ext uri="{FF2B5EF4-FFF2-40B4-BE49-F238E27FC236}">
                <a16:creationId xmlns:a16="http://schemas.microsoft.com/office/drawing/2014/main" id="{95DA295C-C1CB-186D-2440-5728D63B9ACD}"/>
              </a:ext>
            </a:extLst>
          </p:cNvPr>
          <p:cNvPicPr>
            <a:picLocks noChangeAspect="1"/>
          </p:cNvPicPr>
          <p:nvPr/>
        </p:nvPicPr>
        <p:blipFill>
          <a:blip r:embed="rId3"/>
          <a:stretch>
            <a:fillRect/>
          </a:stretch>
        </p:blipFill>
        <p:spPr>
          <a:xfrm>
            <a:off x="1020763" y="4028573"/>
            <a:ext cx="3980656" cy="2387600"/>
          </a:xfrm>
          <a:prstGeom prst="rect">
            <a:avLst/>
          </a:prstGeom>
        </p:spPr>
      </p:pic>
      <p:pic>
        <p:nvPicPr>
          <p:cNvPr id="13" name="Picture 12" descr="A picture containing text, road, projector&#10;&#10;Description automatically generated">
            <a:extLst>
              <a:ext uri="{FF2B5EF4-FFF2-40B4-BE49-F238E27FC236}">
                <a16:creationId xmlns:a16="http://schemas.microsoft.com/office/drawing/2014/main" id="{CE69DEC4-7785-5156-8D68-1DDAD9F4437B}"/>
              </a:ext>
            </a:extLst>
          </p:cNvPr>
          <p:cNvPicPr>
            <a:picLocks noChangeAspect="1"/>
          </p:cNvPicPr>
          <p:nvPr/>
        </p:nvPicPr>
        <p:blipFill>
          <a:blip r:embed="rId4"/>
          <a:stretch>
            <a:fillRect/>
          </a:stretch>
        </p:blipFill>
        <p:spPr>
          <a:xfrm>
            <a:off x="6053589" y="3618796"/>
            <a:ext cx="4716673" cy="2655142"/>
          </a:xfrm>
          <a:prstGeom prst="rect">
            <a:avLst/>
          </a:prstGeom>
        </p:spPr>
      </p:pic>
      <p:sp>
        <p:nvSpPr>
          <p:cNvPr id="14" name="TextBox 13">
            <a:extLst>
              <a:ext uri="{FF2B5EF4-FFF2-40B4-BE49-F238E27FC236}">
                <a16:creationId xmlns:a16="http://schemas.microsoft.com/office/drawing/2014/main" id="{FC07AF61-077C-1279-DE6C-A85B0DF7221C}"/>
              </a:ext>
            </a:extLst>
          </p:cNvPr>
          <p:cNvSpPr txBox="1"/>
          <p:nvPr/>
        </p:nvSpPr>
        <p:spPr>
          <a:xfrm>
            <a:off x="5408908" y="1551920"/>
            <a:ext cx="3770313" cy="1477328"/>
          </a:xfrm>
          <a:prstGeom prst="rect">
            <a:avLst/>
          </a:prstGeom>
          <a:noFill/>
        </p:spPr>
        <p:txBody>
          <a:bodyPr wrap="square" rtlCol="0">
            <a:spAutoFit/>
          </a:bodyPr>
          <a:lstStyle/>
          <a:p>
            <a:pPr marL="285750" indent="-285750">
              <a:buFont typeface="Arial" panose="020B0604020202020204" pitchFamily="34" charset="0"/>
              <a:buChar char="•"/>
            </a:pPr>
            <a:r>
              <a:rPr lang="en-AL"/>
              <a:t>Unstable and high oil prices</a:t>
            </a:r>
          </a:p>
          <a:p>
            <a:pPr marL="285750" indent="-285750">
              <a:buFont typeface="Arial" panose="020B0604020202020204" pitchFamily="34" charset="0"/>
              <a:buChar char="•"/>
            </a:pPr>
            <a:r>
              <a:rPr lang="en-AL"/>
              <a:t>Air pollution at its highest level</a:t>
            </a:r>
          </a:p>
          <a:p>
            <a:pPr marL="285750" indent="-285750">
              <a:buFont typeface="Arial" panose="020B0604020202020204" pitchFamily="34" charset="0"/>
              <a:buChar char="•"/>
            </a:pPr>
            <a:r>
              <a:rPr lang="en-AL"/>
              <a:t>Increase in number of vehicles leading to increase in number of accidents</a:t>
            </a:r>
          </a:p>
        </p:txBody>
      </p:sp>
      <p:sp>
        <p:nvSpPr>
          <p:cNvPr id="18" name="TextBox 17">
            <a:extLst>
              <a:ext uri="{FF2B5EF4-FFF2-40B4-BE49-F238E27FC236}">
                <a16:creationId xmlns:a16="http://schemas.microsoft.com/office/drawing/2014/main" id="{1C7EC138-EFFC-F9DB-7DA8-076D411CCBCB}"/>
              </a:ext>
            </a:extLst>
          </p:cNvPr>
          <p:cNvSpPr txBox="1"/>
          <p:nvPr/>
        </p:nvSpPr>
        <p:spPr>
          <a:xfrm>
            <a:off x="9929813" y="2000250"/>
            <a:ext cx="184731" cy="646331"/>
          </a:xfrm>
          <a:prstGeom prst="rect">
            <a:avLst/>
          </a:prstGeom>
          <a:noFill/>
        </p:spPr>
        <p:txBody>
          <a:bodyPr wrap="none" rtlCol="0">
            <a:spAutoFit/>
          </a:bodyPr>
          <a:lstStyle/>
          <a:p>
            <a:endParaRPr lang="en-AL"/>
          </a:p>
          <a:p>
            <a:endParaRPr lang="en-AL"/>
          </a:p>
        </p:txBody>
      </p:sp>
      <p:pic>
        <p:nvPicPr>
          <p:cNvPr id="21" name="Picture 20" descr="Icon&#10;&#10;Description automatically generated">
            <a:extLst>
              <a:ext uri="{FF2B5EF4-FFF2-40B4-BE49-F238E27FC236}">
                <a16:creationId xmlns:a16="http://schemas.microsoft.com/office/drawing/2014/main" id="{DEEC777C-D74A-969F-50B6-0483FEB1C74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607184" y="1221461"/>
            <a:ext cx="1322629" cy="2072466"/>
          </a:xfrm>
          <a:prstGeom prst="rect">
            <a:avLst/>
          </a:prstGeom>
        </p:spPr>
      </p:pic>
      <p:sp>
        <p:nvSpPr>
          <p:cNvPr id="22" name="TextBox 21">
            <a:extLst>
              <a:ext uri="{FF2B5EF4-FFF2-40B4-BE49-F238E27FC236}">
                <a16:creationId xmlns:a16="http://schemas.microsoft.com/office/drawing/2014/main" id="{3DD0422A-4E72-B015-352F-31B602226750}"/>
              </a:ext>
            </a:extLst>
          </p:cNvPr>
          <p:cNvSpPr txBox="1"/>
          <p:nvPr/>
        </p:nvSpPr>
        <p:spPr>
          <a:xfrm>
            <a:off x="9751258" y="2008376"/>
            <a:ext cx="2329933" cy="738664"/>
          </a:xfrm>
          <a:prstGeom prst="rect">
            <a:avLst/>
          </a:prstGeom>
          <a:noFill/>
        </p:spPr>
        <p:txBody>
          <a:bodyPr wrap="none" rtlCol="0">
            <a:spAutoFit/>
          </a:bodyPr>
          <a:lstStyle/>
          <a:p>
            <a:pPr algn="ctr"/>
            <a:r>
              <a:rPr lang="en-AL"/>
              <a:t>The answer is easy:</a:t>
            </a:r>
            <a:br>
              <a:rPr lang="en-AL"/>
            </a:br>
            <a:r>
              <a:rPr lang="en-AL" sz="2400" b="1" i="1"/>
              <a:t>Truck Platooning</a:t>
            </a:r>
          </a:p>
        </p:txBody>
      </p:sp>
      <p:sp>
        <p:nvSpPr>
          <p:cNvPr id="23" name="TextBox 22">
            <a:extLst>
              <a:ext uri="{FF2B5EF4-FFF2-40B4-BE49-F238E27FC236}">
                <a16:creationId xmlns:a16="http://schemas.microsoft.com/office/drawing/2014/main" id="{8496479B-678A-BC4A-67F3-681D468A0964}"/>
              </a:ext>
            </a:extLst>
          </p:cNvPr>
          <p:cNvSpPr txBox="1"/>
          <p:nvPr/>
        </p:nvSpPr>
        <p:spPr>
          <a:xfrm>
            <a:off x="5975399" y="1007843"/>
            <a:ext cx="1948610" cy="461665"/>
          </a:xfrm>
          <a:prstGeom prst="rect">
            <a:avLst/>
          </a:prstGeom>
          <a:noFill/>
        </p:spPr>
        <p:txBody>
          <a:bodyPr wrap="none" rtlCol="0">
            <a:spAutoFit/>
          </a:bodyPr>
          <a:lstStyle/>
          <a:p>
            <a:r>
              <a:rPr lang="en-AL" sz="2400" b="1"/>
              <a:t>In a world of :</a:t>
            </a:r>
          </a:p>
        </p:txBody>
      </p:sp>
    </p:spTree>
    <p:extLst>
      <p:ext uri="{BB962C8B-B14F-4D97-AF65-F5344CB8AC3E}">
        <p14:creationId xmlns:p14="http://schemas.microsoft.com/office/powerpoint/2010/main" val="189146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E8EC-C700-1A32-6A44-E08279FAC810}"/>
              </a:ext>
            </a:extLst>
          </p:cNvPr>
          <p:cNvSpPr>
            <a:spLocks noGrp="1"/>
          </p:cNvSpPr>
          <p:nvPr>
            <p:ph type="title"/>
          </p:nvPr>
        </p:nvSpPr>
        <p:spPr/>
        <p:txBody>
          <a:bodyPr/>
          <a:lstStyle/>
          <a:p>
            <a:r>
              <a:rPr lang="en-AL"/>
              <a:t>Problem Domain</a:t>
            </a:r>
          </a:p>
        </p:txBody>
      </p:sp>
      <p:sp>
        <p:nvSpPr>
          <p:cNvPr id="4" name="Date Placeholder 3">
            <a:extLst>
              <a:ext uri="{FF2B5EF4-FFF2-40B4-BE49-F238E27FC236}">
                <a16:creationId xmlns:a16="http://schemas.microsoft.com/office/drawing/2014/main" id="{F7CCE74D-DB17-31FF-E0E4-FB446378C327}"/>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9963D3D7-9D6B-F1F9-CD3E-6A89752F36D4}"/>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C45FE7AE-44EA-41B2-F112-73BA7DCF65FD}"/>
              </a:ext>
            </a:extLst>
          </p:cNvPr>
          <p:cNvSpPr>
            <a:spLocks noGrp="1"/>
          </p:cNvSpPr>
          <p:nvPr>
            <p:ph type="sldNum" sz="quarter" idx="12"/>
          </p:nvPr>
        </p:nvSpPr>
        <p:spPr/>
        <p:txBody>
          <a:bodyPr/>
          <a:lstStyle/>
          <a:p>
            <a:fld id="{5C794AA0-44C0-904C-9E31-583D0BE1B9EC}" type="slidenum">
              <a:rPr lang="en-DE" smtClean="0"/>
              <a:t>4</a:t>
            </a:fld>
            <a:endParaRPr lang="en-DE"/>
          </a:p>
        </p:txBody>
      </p:sp>
      <p:sp>
        <p:nvSpPr>
          <p:cNvPr id="18" name="TextBox 17">
            <a:extLst>
              <a:ext uri="{FF2B5EF4-FFF2-40B4-BE49-F238E27FC236}">
                <a16:creationId xmlns:a16="http://schemas.microsoft.com/office/drawing/2014/main" id="{1C7EC138-EFFC-F9DB-7DA8-076D411CCBCB}"/>
              </a:ext>
            </a:extLst>
          </p:cNvPr>
          <p:cNvSpPr txBox="1"/>
          <p:nvPr/>
        </p:nvSpPr>
        <p:spPr>
          <a:xfrm>
            <a:off x="9929813" y="2000250"/>
            <a:ext cx="184731" cy="646331"/>
          </a:xfrm>
          <a:prstGeom prst="rect">
            <a:avLst/>
          </a:prstGeom>
          <a:noFill/>
        </p:spPr>
        <p:txBody>
          <a:bodyPr wrap="none" rtlCol="0">
            <a:spAutoFit/>
          </a:bodyPr>
          <a:lstStyle/>
          <a:p>
            <a:endParaRPr lang="en-AL"/>
          </a:p>
          <a:p>
            <a:endParaRPr lang="en-AL"/>
          </a:p>
        </p:txBody>
      </p:sp>
      <p:pic>
        <p:nvPicPr>
          <p:cNvPr id="9" name="Afbeelding 10">
            <a:extLst>
              <a:ext uri="{FF2B5EF4-FFF2-40B4-BE49-F238E27FC236}">
                <a16:creationId xmlns:a16="http://schemas.microsoft.com/office/drawing/2014/main" id="{E34A13C8-1E66-AFE0-96C3-B425749639BB}"/>
              </a:ext>
            </a:extLst>
          </p:cNvPr>
          <p:cNvPicPr>
            <a:picLocks noGrp="1" noChangeAspect="1"/>
          </p:cNvPicPr>
          <p:nvPr>
            <p:ph idx="1"/>
          </p:nvPr>
        </p:nvPicPr>
        <p:blipFill>
          <a:blip r:embed="rId2"/>
          <a:stretch>
            <a:fillRect/>
          </a:stretch>
        </p:blipFill>
        <p:spPr>
          <a:xfrm>
            <a:off x="3103307" y="1259568"/>
            <a:ext cx="5985385" cy="4351338"/>
          </a:xfrm>
        </p:spPr>
      </p:pic>
    </p:spTree>
    <p:extLst>
      <p:ext uri="{BB962C8B-B14F-4D97-AF65-F5344CB8AC3E}">
        <p14:creationId xmlns:p14="http://schemas.microsoft.com/office/powerpoint/2010/main" val="2414252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1" name="Table 10">
            <a:extLst>
              <a:ext uri="{FF2B5EF4-FFF2-40B4-BE49-F238E27FC236}">
                <a16:creationId xmlns:a16="http://schemas.microsoft.com/office/drawing/2014/main" id="{28A53BB7-5096-53BF-826E-E7FF00B3BB8A}"/>
              </a:ext>
            </a:extLst>
          </p:cNvPr>
          <p:cNvGraphicFramePr>
            <a:graphicFrameLocks noGrp="1"/>
          </p:cNvGraphicFramePr>
          <p:nvPr>
            <p:extLst>
              <p:ext uri="{D42A27DB-BD31-4B8C-83A1-F6EECF244321}">
                <p14:modId xmlns:p14="http://schemas.microsoft.com/office/powerpoint/2010/main" val="3960869154"/>
              </p:ext>
            </p:extLst>
          </p:nvPr>
        </p:nvGraphicFramePr>
        <p:xfrm>
          <a:off x="6132513" y="2384426"/>
          <a:ext cx="5057773" cy="3580659"/>
        </p:xfrm>
        <a:graphic>
          <a:graphicData uri="http://schemas.openxmlformats.org/drawingml/2006/table">
            <a:tbl>
              <a:tblPr firstRow="1" firstCol="1" bandRow="1">
                <a:solidFill>
                  <a:schemeClr val="bg1">
                    <a:lumMod val="95000"/>
                  </a:schemeClr>
                </a:solidFill>
              </a:tblPr>
              <a:tblGrid>
                <a:gridCol w="496190">
                  <a:extLst>
                    <a:ext uri="{9D8B030D-6E8A-4147-A177-3AD203B41FA5}">
                      <a16:colId xmlns:a16="http://schemas.microsoft.com/office/drawing/2014/main" val="1749354155"/>
                    </a:ext>
                  </a:extLst>
                </a:gridCol>
                <a:gridCol w="601357">
                  <a:extLst>
                    <a:ext uri="{9D8B030D-6E8A-4147-A177-3AD203B41FA5}">
                      <a16:colId xmlns:a16="http://schemas.microsoft.com/office/drawing/2014/main" val="2639457105"/>
                    </a:ext>
                  </a:extLst>
                </a:gridCol>
                <a:gridCol w="3960226">
                  <a:extLst>
                    <a:ext uri="{9D8B030D-6E8A-4147-A177-3AD203B41FA5}">
                      <a16:colId xmlns:a16="http://schemas.microsoft.com/office/drawing/2014/main" val="3977540169"/>
                    </a:ext>
                  </a:extLst>
                </a:gridCol>
              </a:tblGrid>
              <a:tr h="180145">
                <a:tc>
                  <a:txBody>
                    <a:bodyPr/>
                    <a:lstStyle/>
                    <a:p>
                      <a:pPr algn="ctr" fontAlgn="t">
                        <a:spcBef>
                          <a:spcPts val="0"/>
                        </a:spcBef>
                        <a:spcAft>
                          <a:spcPts val="0"/>
                        </a:spcAft>
                      </a:pPr>
                      <a:r>
                        <a:rPr lang="en-US" sz="900" b="0" i="0" u="none" strike="noStrike" cap="none" spc="0">
                          <a:solidFill>
                            <a:schemeClr val="bg1"/>
                          </a:solidFill>
                          <a:effectLst/>
                          <a:latin typeface="Calibri" panose="020F0502020204030204" pitchFamily="34" charset="0"/>
                          <a:ea typeface="SimSun" panose="02010600030101010101" pitchFamily="2" charset="-122"/>
                          <a:cs typeface="Calibri" panose="020F0502020204030204" pitchFamily="34" charset="0"/>
                        </a:rPr>
                        <a:t>Label </a:t>
                      </a:r>
                      <a:endParaRPr lang="en-US" sz="900" b="0" i="0" u="none" strike="noStrike" cap="none" spc="0">
                        <a:solidFill>
                          <a:schemeClr val="bg1"/>
                        </a:solidFill>
                        <a:effectLst/>
                        <a:latin typeface="Calibri" panose="020F0502020204030204" pitchFamily="34" charset="0"/>
                        <a:cs typeface="Calibri" panose="020F0502020204030204" pitchFamily="34" charset="0"/>
                      </a:endParaRPr>
                    </a:p>
                  </a:txBody>
                  <a:tcPr marL="1488" marR="1488" marT="19641" marB="0" anchor="ctr">
                    <a:lnL w="12700" cmpd="sng">
                      <a:noFill/>
                      <a:prstDash val="solid"/>
                    </a:lnL>
                    <a:lnR w="12700" cmpd="sng">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2"/>
                    </a:solidFill>
                  </a:tcPr>
                </a:tc>
                <a:tc>
                  <a:txBody>
                    <a:bodyPr/>
                    <a:lstStyle/>
                    <a:p>
                      <a:pPr algn="ctr" fontAlgn="t">
                        <a:spcBef>
                          <a:spcPts val="0"/>
                        </a:spcBef>
                        <a:spcAft>
                          <a:spcPts val="0"/>
                        </a:spcAft>
                      </a:pPr>
                      <a:r>
                        <a:rPr lang="en-US" sz="900" b="0" i="0" u="none" strike="noStrike" cap="none" spc="0">
                          <a:solidFill>
                            <a:schemeClr val="bg1"/>
                          </a:solidFill>
                          <a:effectLst/>
                          <a:latin typeface="Calibri" panose="020F0502020204030204" pitchFamily="34" charset="0"/>
                          <a:ea typeface="SimSun" panose="02010600030101010101" pitchFamily="2" charset="-122"/>
                          <a:cs typeface="Calibri" panose="020F0502020204030204" pitchFamily="34" charset="0"/>
                        </a:rPr>
                        <a:t>Priority </a:t>
                      </a:r>
                      <a:endParaRPr lang="en-US" sz="900" b="0" i="0" u="none" strike="noStrike" cap="none" spc="0">
                        <a:solidFill>
                          <a:schemeClr val="bg1"/>
                        </a:solidFill>
                        <a:effectLst/>
                        <a:latin typeface="Calibri" panose="020F0502020204030204" pitchFamily="34" charset="0"/>
                        <a:cs typeface="Calibri" panose="020F0502020204030204" pitchFamily="34" charset="0"/>
                      </a:endParaRPr>
                    </a:p>
                  </a:txBody>
                  <a:tcPr marL="1488" marR="1488" marT="19641"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solidFill>
                  </a:tcPr>
                </a:tc>
                <a:tc>
                  <a:txBody>
                    <a:bodyPr/>
                    <a:lstStyle/>
                    <a:p>
                      <a:pPr algn="ctr" fontAlgn="t">
                        <a:spcBef>
                          <a:spcPts val="0"/>
                        </a:spcBef>
                        <a:spcAft>
                          <a:spcPts val="0"/>
                        </a:spcAft>
                      </a:pPr>
                      <a:r>
                        <a:rPr lang="en-US" sz="900" b="0" i="0" u="none" strike="noStrike" cap="none" spc="0">
                          <a:solidFill>
                            <a:schemeClr val="bg1"/>
                          </a:solidFill>
                          <a:effectLst/>
                          <a:latin typeface="Calibri" panose="020F0502020204030204" pitchFamily="34" charset="0"/>
                          <a:ea typeface="SimSun" panose="02010600030101010101" pitchFamily="2" charset="-122"/>
                          <a:cs typeface="Calibri" panose="020F0502020204030204" pitchFamily="34" charset="0"/>
                        </a:rPr>
                        <a:t>Description </a:t>
                      </a:r>
                      <a:endParaRPr lang="en-US" sz="900" b="0" i="0" u="none" strike="noStrike" cap="none" spc="0">
                        <a:solidFill>
                          <a:schemeClr val="bg1"/>
                        </a:solidFill>
                        <a:effectLst/>
                        <a:latin typeface="Calibri" panose="020F0502020204030204" pitchFamily="34" charset="0"/>
                        <a:cs typeface="Calibri" panose="020F0502020204030204" pitchFamily="34" charset="0"/>
                      </a:endParaRPr>
                    </a:p>
                  </a:txBody>
                  <a:tcPr marL="1488" marR="1488" marT="19641"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574060061"/>
                  </a:ext>
                </a:extLst>
              </a:tr>
              <a:tr h="187222">
                <a:tc gridSpan="3">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Membership</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292" marR="14292" marT="19641" marB="7146">
                    <a:lnL w="12700" cmpd="sng">
                      <a:noFill/>
                      <a:prstDash val="solid"/>
                    </a:lnL>
                    <a:lnR w="12700" cmpd="sng">
                      <a:noFill/>
                      <a:prstDash val="solid"/>
                    </a:lnR>
                    <a:lnT w="9525" cap="flat" cmpd="sng" algn="ctr">
                      <a:noFill/>
                      <a:prstDash val="solid"/>
                      <a:round/>
                      <a:headEnd type="none" w="med" len="med"/>
                      <a:tailEnd type="none" w="med" len="med"/>
                    </a:lnT>
                    <a:lnB w="9525" cap="flat" cmpd="sng" algn="ctr">
                      <a:solidFill>
                        <a:schemeClr val="tx1">
                          <a:lumMod val="50000"/>
                          <a:lumOff val="50000"/>
                        </a:schemeClr>
                      </a:solidFill>
                      <a:prstDash val="solid"/>
                    </a:lnB>
                    <a:solidFill>
                      <a:schemeClr val="bg1">
                        <a:lumMod val="95000"/>
                      </a:schemeClr>
                    </a:solidFill>
                  </a:tcPr>
                </a:tc>
                <a:tc hMerge="1">
                  <a:txBody>
                    <a:bodyPr/>
                    <a:lstStyle/>
                    <a:p>
                      <a:endParaRPr lang="en-AL"/>
                    </a:p>
                  </a:txBody>
                  <a:tcPr/>
                </a:tc>
                <a:tc hMerge="1">
                  <a:txBody>
                    <a:bodyPr/>
                    <a:lstStyle/>
                    <a:p>
                      <a:endParaRPr lang="en-AL"/>
                    </a:p>
                  </a:txBody>
                  <a:tcPr/>
                </a:tc>
                <a:extLst>
                  <a:ext uri="{0D108BD9-81ED-4DB2-BD59-A6C34878D82A}">
                    <a16:rowId xmlns:a16="http://schemas.microsoft.com/office/drawing/2014/main" val="2482805697"/>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FR-M-1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Trucks can request to join platoon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222049130"/>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FR-M-2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SHOULD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Join requests must be able to be accepted or rejected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606686943"/>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FR-M-3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SHOULD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Platoon data will only be shared with members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307138792"/>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FR-M-4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COULD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Membership can be revoked by the member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96846167"/>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FR-M-5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The leader is the vehicle at the front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939431738"/>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FR-M-6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Trucks can only join at the end of the queue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135562582"/>
                  </a:ext>
                </a:extLst>
              </a:tr>
              <a:tr h="187222">
                <a:tc gridSpan="3">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Communication</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292" marR="14292" marT="19641" marB="714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hMerge="1">
                  <a:txBody>
                    <a:bodyPr/>
                    <a:lstStyle/>
                    <a:p>
                      <a:endParaRPr lang="en-AL"/>
                    </a:p>
                  </a:txBody>
                  <a:tcPr/>
                </a:tc>
                <a:tc hMerge="1">
                  <a:txBody>
                    <a:bodyPr/>
                    <a:lstStyle/>
                    <a:p>
                      <a:endParaRPr lang="en-AL"/>
                    </a:p>
                  </a:txBody>
                  <a:tcPr/>
                </a:tc>
                <a:extLst>
                  <a:ext uri="{0D108BD9-81ED-4DB2-BD59-A6C34878D82A}">
                    <a16:rowId xmlns:a16="http://schemas.microsoft.com/office/drawing/2014/main" val="1806923365"/>
                  </a:ext>
                </a:extLst>
              </a:tr>
              <a:tr h="309741">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FR-C-1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Followers must publish a regular heartbeat message at a specified interval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119654218"/>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FR-C-2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All vehicles should publish their state including when they brake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857885804"/>
                  </a:ext>
                </a:extLst>
              </a:tr>
              <a:tr h="187222">
                <a:tc gridSpan="3">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Shared Data</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292" marR="14292" marT="19641" marB="714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hMerge="1">
                  <a:txBody>
                    <a:bodyPr/>
                    <a:lstStyle/>
                    <a:p>
                      <a:endParaRPr lang="en-AL"/>
                    </a:p>
                  </a:txBody>
                  <a:tcPr/>
                </a:tc>
                <a:tc hMerge="1">
                  <a:txBody>
                    <a:bodyPr/>
                    <a:lstStyle/>
                    <a:p>
                      <a:endParaRPr lang="en-AL"/>
                    </a:p>
                  </a:txBody>
                  <a:tcPr/>
                </a:tc>
                <a:extLst>
                  <a:ext uri="{0D108BD9-81ED-4DB2-BD59-A6C34878D82A}">
                    <a16:rowId xmlns:a16="http://schemas.microsoft.com/office/drawing/2014/main" val="924295080"/>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FR-S-1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Members list, specifying leader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896597661"/>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FR-S-2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COULD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Destination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002809045"/>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FR-S-3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COULD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Route (not implemented in demo system)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271941814"/>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FS-S-4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Data is encoded into a message format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641814604"/>
                  </a:ext>
                </a:extLst>
              </a:tr>
              <a:tr h="187222">
                <a:tc gridSpan="3">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Fault Handling</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292" marR="14292" marT="19641" marB="7146">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hMerge="1">
                  <a:txBody>
                    <a:bodyPr/>
                    <a:lstStyle/>
                    <a:p>
                      <a:endParaRPr lang="en-AL"/>
                    </a:p>
                  </a:txBody>
                  <a:tcPr/>
                </a:tc>
                <a:tc hMerge="1">
                  <a:txBody>
                    <a:bodyPr/>
                    <a:lstStyle/>
                    <a:p>
                      <a:endParaRPr lang="en-AL"/>
                    </a:p>
                  </a:txBody>
                  <a:tcPr/>
                </a:tc>
                <a:extLst>
                  <a:ext uri="{0D108BD9-81ED-4DB2-BD59-A6C34878D82A}">
                    <a16:rowId xmlns:a16="http://schemas.microsoft.com/office/drawing/2014/main" val="1517789205"/>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FR-F-1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SHOULD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Members will be removed when communication has timed-out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925994807"/>
                  </a:ext>
                </a:extLst>
              </a:tr>
              <a:tr h="180145">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FR-F-2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9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SHOULD </a:t>
                      </a:r>
                      <a:endParaRPr lang="en-US" sz="900" b="1"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9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Vehicles can couple and de-couple as required </a:t>
                      </a:r>
                      <a:endParaRPr lang="en-US" sz="900" b="0" i="0" u="none" strike="noStrike" cap="none" spc="0">
                        <a:solidFill>
                          <a:schemeClr val="tx1"/>
                        </a:solidFill>
                        <a:effectLst/>
                        <a:latin typeface="Calibri" panose="020F0502020204030204" pitchFamily="34" charset="0"/>
                        <a:cs typeface="Calibri" panose="020F0502020204030204" pitchFamily="34" charset="0"/>
                      </a:endParaRPr>
                    </a:p>
                  </a:txBody>
                  <a:tcPr marL="1488" marR="1488" marT="19641"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930291698"/>
                  </a:ext>
                </a:extLst>
              </a:tr>
            </a:tbl>
          </a:graphicData>
        </a:graphic>
      </p:graphicFrame>
      <p:sp>
        <p:nvSpPr>
          <p:cNvPr id="6" name="Titel 5">
            <a:extLst>
              <a:ext uri="{FF2B5EF4-FFF2-40B4-BE49-F238E27FC236}">
                <a16:creationId xmlns:a16="http://schemas.microsoft.com/office/drawing/2014/main" id="{519E0442-A8E9-1E99-386A-8476D3364E60}"/>
              </a:ext>
            </a:extLst>
          </p:cNvPr>
          <p:cNvSpPr>
            <a:spLocks noGrp="1"/>
          </p:cNvSpPr>
          <p:nvPr>
            <p:ph type="title"/>
          </p:nvPr>
        </p:nvSpPr>
        <p:spPr>
          <a:xfrm>
            <a:off x="467868" y="522607"/>
            <a:ext cx="10451592" cy="1325563"/>
          </a:xfrm>
        </p:spPr>
        <p:txBody>
          <a:bodyPr vert="horz" lIns="91440" tIns="45720" rIns="91440" bIns="45720" rtlCol="0" anchor="ctr">
            <a:normAutofit/>
          </a:bodyPr>
          <a:lstStyle/>
          <a:p>
            <a:r>
              <a:rPr lang="en-US" kern="1200">
                <a:latin typeface="+mj-lt"/>
                <a:ea typeface="+mj-ea"/>
                <a:cs typeface="+mj-cs"/>
              </a:rPr>
              <a:t>Requirements</a:t>
            </a:r>
          </a:p>
        </p:txBody>
      </p:sp>
      <p:sp>
        <p:nvSpPr>
          <p:cNvPr id="3" name="Date Placeholder 2">
            <a:extLst>
              <a:ext uri="{FF2B5EF4-FFF2-40B4-BE49-F238E27FC236}">
                <a16:creationId xmlns:a16="http://schemas.microsoft.com/office/drawing/2014/main" id="{08550EEC-1C99-12CB-F8E8-75C5C52E0F20}"/>
              </a:ext>
            </a:extLst>
          </p:cNvPr>
          <p:cNvSpPr>
            <a:spLocks noGrp="1"/>
          </p:cNvSpPr>
          <p:nvPr>
            <p:ph type="dt" sz="half" idx="10"/>
          </p:nvPr>
        </p:nvSpPr>
        <p:spPr>
          <a:xfrm>
            <a:off x="838200" y="6356350"/>
            <a:ext cx="2743200" cy="365125"/>
          </a:xfrm>
        </p:spPr>
        <p:txBody>
          <a:bodyPr vert="horz" lIns="91440" tIns="45720" rIns="91440" bIns="45720" rtlCol="0">
            <a:normAutofit/>
          </a:bodyPr>
          <a:lstStyle/>
          <a:p>
            <a:pPr>
              <a:spcAft>
                <a:spcPts val="600"/>
              </a:spcAft>
            </a:pPr>
            <a:r>
              <a:rPr lang="en-US"/>
              <a:t>19.02.2023</a:t>
            </a:r>
          </a:p>
        </p:txBody>
      </p:sp>
      <p:sp>
        <p:nvSpPr>
          <p:cNvPr id="4" name="Footer Placeholder 3">
            <a:extLst>
              <a:ext uri="{FF2B5EF4-FFF2-40B4-BE49-F238E27FC236}">
                <a16:creationId xmlns:a16="http://schemas.microsoft.com/office/drawing/2014/main" id="{5CE83A81-E6C1-257F-3466-0FCC1F2DBE3C}"/>
              </a:ext>
            </a:extLst>
          </p:cNvPr>
          <p:cNvSpPr>
            <a:spLocks noGrp="1"/>
          </p:cNvSpPr>
          <p:nvPr>
            <p:ph type="ftr" sz="quarter" idx="11"/>
          </p:nvPr>
        </p:nvSpPr>
        <p:spPr>
          <a:xfrm>
            <a:off x="4038600" y="6356350"/>
            <a:ext cx="4114800" cy="365125"/>
          </a:xfrm>
        </p:spPr>
        <p:txBody>
          <a:bodyPr vert="horz" lIns="91440" tIns="45720" rIns="91440" bIns="45720" rtlCol="0">
            <a:normAutofit/>
          </a:bodyPr>
          <a:lstStyle/>
          <a:p>
            <a:pPr>
              <a:spcAft>
                <a:spcPts val="600"/>
              </a:spcAft>
            </a:pPr>
            <a:r>
              <a:rPr lang="en-US" kern="1200">
                <a:latin typeface="+mn-lt"/>
                <a:ea typeface="+mn-ea"/>
                <a:cs typeface="+mn-cs"/>
              </a:rPr>
              <a:t>Truck</a:t>
            </a:r>
            <a:r>
              <a:rPr lang="en-US" kern="1200">
                <a:solidFill>
                  <a:prstClr val="black">
                    <a:tint val="75000"/>
                  </a:prstClr>
                </a:solidFill>
                <a:latin typeface="+mn-lt"/>
                <a:ea typeface="+mn-ea"/>
                <a:cs typeface="+mn-cs"/>
              </a:rPr>
              <a:t> </a:t>
            </a:r>
            <a:r>
              <a:rPr lang="en-US" kern="1200">
                <a:latin typeface="+mn-lt"/>
                <a:ea typeface="+mn-ea"/>
                <a:cs typeface="+mn-cs"/>
              </a:rPr>
              <a:t>Platooning</a:t>
            </a:r>
          </a:p>
        </p:txBody>
      </p:sp>
      <p:sp>
        <p:nvSpPr>
          <p:cNvPr id="5" name="Slide Number Placeholder 4">
            <a:extLst>
              <a:ext uri="{FF2B5EF4-FFF2-40B4-BE49-F238E27FC236}">
                <a16:creationId xmlns:a16="http://schemas.microsoft.com/office/drawing/2014/main" id="{E55BD302-BA22-F356-60C6-C08B146C91E4}"/>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5C794AA0-44C0-904C-9E31-583D0BE1B9EC}" type="slidenum">
              <a:rPr lang="en-US"/>
              <a:pPr>
                <a:spcAft>
                  <a:spcPts val="600"/>
                </a:spcAft>
              </a:pPr>
              <a:t>5</a:t>
            </a:fld>
            <a:endParaRPr lang="en-US"/>
          </a:p>
        </p:txBody>
      </p:sp>
      <p:graphicFrame>
        <p:nvGraphicFramePr>
          <p:cNvPr id="2" name="Content Placeholder 1">
            <a:extLst>
              <a:ext uri="{FF2B5EF4-FFF2-40B4-BE49-F238E27FC236}">
                <a16:creationId xmlns:a16="http://schemas.microsoft.com/office/drawing/2014/main" id="{56B64FBA-4700-63C7-3A8F-212872D2F9D5}"/>
              </a:ext>
            </a:extLst>
          </p:cNvPr>
          <p:cNvGraphicFramePr>
            <a:graphicFrameLocks noGrp="1"/>
          </p:cNvGraphicFramePr>
          <p:nvPr>
            <p:ph idx="1"/>
            <p:extLst>
              <p:ext uri="{D42A27DB-BD31-4B8C-83A1-F6EECF244321}">
                <p14:modId xmlns:p14="http://schemas.microsoft.com/office/powerpoint/2010/main" val="3878639522"/>
              </p:ext>
            </p:extLst>
          </p:nvPr>
        </p:nvGraphicFramePr>
        <p:xfrm>
          <a:off x="1000125" y="2384425"/>
          <a:ext cx="5062537" cy="3544997"/>
        </p:xfrm>
        <a:graphic>
          <a:graphicData uri="http://schemas.openxmlformats.org/drawingml/2006/table">
            <a:tbl>
              <a:tblPr firstRow="1" firstCol="1" bandRow="1">
                <a:solidFill>
                  <a:schemeClr val="bg1">
                    <a:lumMod val="95000"/>
                  </a:schemeClr>
                </a:solidFill>
              </a:tblPr>
              <a:tblGrid>
                <a:gridCol w="496504">
                  <a:extLst>
                    <a:ext uri="{9D8B030D-6E8A-4147-A177-3AD203B41FA5}">
                      <a16:colId xmlns:a16="http://schemas.microsoft.com/office/drawing/2014/main" val="3150212032"/>
                    </a:ext>
                  </a:extLst>
                </a:gridCol>
                <a:gridCol w="601785">
                  <a:extLst>
                    <a:ext uri="{9D8B030D-6E8A-4147-A177-3AD203B41FA5}">
                      <a16:colId xmlns:a16="http://schemas.microsoft.com/office/drawing/2014/main" val="250443121"/>
                    </a:ext>
                  </a:extLst>
                </a:gridCol>
                <a:gridCol w="3964248">
                  <a:extLst>
                    <a:ext uri="{9D8B030D-6E8A-4147-A177-3AD203B41FA5}">
                      <a16:colId xmlns:a16="http://schemas.microsoft.com/office/drawing/2014/main" val="2447381244"/>
                    </a:ext>
                  </a:extLst>
                </a:gridCol>
              </a:tblGrid>
              <a:tr h="148463">
                <a:tc>
                  <a:txBody>
                    <a:bodyPr/>
                    <a:lstStyle/>
                    <a:p>
                      <a:pPr algn="ctr" fontAlgn="t">
                        <a:spcBef>
                          <a:spcPts val="0"/>
                        </a:spcBef>
                        <a:spcAft>
                          <a:spcPts val="0"/>
                        </a:spcAft>
                      </a:pPr>
                      <a:r>
                        <a:rPr lang="en-US" sz="1000" b="0" i="0" u="none" strike="noStrike" cap="none" spc="0">
                          <a:solidFill>
                            <a:schemeClr val="bg1"/>
                          </a:solidFill>
                          <a:effectLst/>
                          <a:latin typeface="Calibri" panose="020F0502020204030204" pitchFamily="34" charset="0"/>
                          <a:ea typeface="SimSun" panose="02010600030101010101" pitchFamily="2" charset="-122"/>
                          <a:cs typeface="Calibri" panose="020F0502020204030204" pitchFamily="34" charset="0"/>
                        </a:rPr>
                        <a:t>Label </a:t>
                      </a:r>
                      <a:endParaRPr lang="en-US" sz="1000" b="0" i="0" u="none" strike="noStrike" cap="none" spc="0">
                        <a:solidFill>
                          <a:schemeClr val="bg1"/>
                        </a:solidFill>
                        <a:effectLst/>
                        <a:latin typeface="Calibri" panose="020F0502020204030204" pitchFamily="34" charset="0"/>
                        <a:cs typeface="Calibri" panose="020F0502020204030204" pitchFamily="34" charset="0"/>
                      </a:endParaRPr>
                    </a:p>
                  </a:txBody>
                  <a:tcPr marL="1725" marR="1725" marT="22759"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t">
                        <a:spcBef>
                          <a:spcPts val="0"/>
                        </a:spcBef>
                        <a:spcAft>
                          <a:spcPts val="0"/>
                        </a:spcAft>
                      </a:pPr>
                      <a:r>
                        <a:rPr lang="en-US" sz="1000" b="0" i="0" u="none" strike="noStrike" cap="none" spc="0">
                          <a:solidFill>
                            <a:schemeClr val="bg1"/>
                          </a:solidFill>
                          <a:effectLst/>
                          <a:latin typeface="Calibri" panose="020F0502020204030204" pitchFamily="34" charset="0"/>
                          <a:ea typeface="SimSun" panose="02010600030101010101" pitchFamily="2" charset="-122"/>
                          <a:cs typeface="Calibri" panose="020F0502020204030204" pitchFamily="34" charset="0"/>
                        </a:rPr>
                        <a:t>Priority </a:t>
                      </a:r>
                      <a:endParaRPr lang="en-US" sz="1000" b="0" i="0" u="none" strike="noStrike" cap="none" spc="0">
                        <a:solidFill>
                          <a:schemeClr val="bg1"/>
                        </a:solidFill>
                        <a:effectLst/>
                        <a:latin typeface="Calibri" panose="020F0502020204030204" pitchFamily="34" charset="0"/>
                        <a:cs typeface="Calibri" panose="020F0502020204030204" pitchFamily="34" charset="0"/>
                      </a:endParaRPr>
                    </a:p>
                  </a:txBody>
                  <a:tcPr marL="1725" marR="1725" marT="22759"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t">
                        <a:spcBef>
                          <a:spcPts val="0"/>
                        </a:spcBef>
                        <a:spcAft>
                          <a:spcPts val="0"/>
                        </a:spcAft>
                      </a:pPr>
                      <a:r>
                        <a:rPr lang="en-US" sz="1000" b="0" i="0" u="none" strike="noStrike" cap="none" spc="0">
                          <a:solidFill>
                            <a:schemeClr val="bg1"/>
                          </a:solidFill>
                          <a:effectLst/>
                          <a:latin typeface="Calibri" panose="020F0502020204030204" pitchFamily="34" charset="0"/>
                          <a:ea typeface="SimSun" panose="02010600030101010101" pitchFamily="2" charset="-122"/>
                          <a:cs typeface="Calibri" panose="020F0502020204030204" pitchFamily="34" charset="0"/>
                        </a:rPr>
                        <a:t>Description </a:t>
                      </a:r>
                      <a:endParaRPr lang="en-US" sz="1000" b="0" i="0" u="none" strike="noStrike" cap="none" spc="0">
                        <a:solidFill>
                          <a:schemeClr val="bg1"/>
                        </a:solidFill>
                        <a:effectLst/>
                        <a:latin typeface="Calibri" panose="020F0502020204030204" pitchFamily="34" charset="0"/>
                        <a:cs typeface="Calibri" panose="020F0502020204030204" pitchFamily="34" charset="0"/>
                      </a:endParaRPr>
                    </a:p>
                  </a:txBody>
                  <a:tcPr marL="1725" marR="1725" marT="22759"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269070345"/>
                  </a:ext>
                </a:extLst>
              </a:tr>
              <a:tr h="174472">
                <a:tc gridSpan="3">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Development</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6560" marR="16560" marT="22759" marB="828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hMerge="1">
                  <a:txBody>
                    <a:bodyPr/>
                    <a:lstStyle/>
                    <a:p>
                      <a:endParaRPr lang="en-AL"/>
                    </a:p>
                  </a:txBody>
                  <a:tcPr/>
                </a:tc>
                <a:tc hMerge="1">
                  <a:txBody>
                    <a:bodyPr/>
                    <a:lstStyle/>
                    <a:p>
                      <a:endParaRPr lang="en-AL"/>
                    </a:p>
                  </a:txBody>
                  <a:tcPr/>
                </a:tc>
                <a:extLst>
                  <a:ext uri="{0D108BD9-81ED-4DB2-BD59-A6C34878D82A}">
                    <a16:rowId xmlns:a16="http://schemas.microsoft.com/office/drawing/2014/main" val="3796879375"/>
                  </a:ext>
                </a:extLst>
              </a:tr>
              <a:tr h="210820">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FR-D-1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Architecture must be concurrent, distributed and parallel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194469465"/>
                  </a:ext>
                </a:extLst>
              </a:tr>
              <a:tr h="210820">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FR-D-2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SHOULD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Developed using Pure functional behavior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49828132"/>
                  </a:ext>
                </a:extLst>
              </a:tr>
              <a:tr h="210820">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FR-D-3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COULD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Threading handled by OpenMP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053645047"/>
                  </a:ext>
                </a:extLst>
              </a:tr>
              <a:tr h="219101">
                <a:tc gridSpan="3">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Prerequisites</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6560" marR="16560" marT="22759" marB="828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hMerge="1">
                  <a:txBody>
                    <a:bodyPr/>
                    <a:lstStyle/>
                    <a:p>
                      <a:endParaRPr lang="en-AL"/>
                    </a:p>
                  </a:txBody>
                  <a:tcPr/>
                </a:tc>
                <a:tc hMerge="1">
                  <a:txBody>
                    <a:bodyPr/>
                    <a:lstStyle/>
                    <a:p>
                      <a:endParaRPr lang="en-AL"/>
                    </a:p>
                  </a:txBody>
                  <a:tcPr/>
                </a:tc>
                <a:extLst>
                  <a:ext uri="{0D108BD9-81ED-4DB2-BD59-A6C34878D82A}">
                    <a16:rowId xmlns:a16="http://schemas.microsoft.com/office/drawing/2014/main" val="1345683841"/>
                  </a:ext>
                </a:extLst>
              </a:tr>
              <a:tr h="210820">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FR-P-1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All trucks have a driver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904881462"/>
                  </a:ext>
                </a:extLst>
              </a:tr>
              <a:tr h="210820">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FR-P-2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COULD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Network layer is abstracted for simplification and demonstration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780838883"/>
                  </a:ext>
                </a:extLst>
              </a:tr>
              <a:tr h="817469">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FR-P-3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SHOULD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The system environment is a simplified ideal-world for demonstration purposes. This includes: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No other vehicles on the test track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Simple road system with 90° intersections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No traffic control, signs or speed limits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293669048"/>
                  </a:ext>
                </a:extLst>
              </a:tr>
              <a:tr h="219101">
                <a:tc gridSpan="3">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High Level</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6560" marR="16560" marT="22759" marB="828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hMerge="1">
                  <a:txBody>
                    <a:bodyPr/>
                    <a:lstStyle/>
                    <a:p>
                      <a:endParaRPr lang="en-AL"/>
                    </a:p>
                  </a:txBody>
                  <a:tcPr/>
                </a:tc>
                <a:tc hMerge="1">
                  <a:txBody>
                    <a:bodyPr/>
                    <a:lstStyle/>
                    <a:p>
                      <a:endParaRPr lang="en-AL"/>
                    </a:p>
                  </a:txBody>
                  <a:tcPr/>
                </a:tc>
                <a:extLst>
                  <a:ext uri="{0D108BD9-81ED-4DB2-BD59-A6C34878D82A}">
                    <a16:rowId xmlns:a16="http://schemas.microsoft.com/office/drawing/2014/main" val="2699762969"/>
                  </a:ext>
                </a:extLst>
              </a:tr>
              <a:tr h="362482">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FR-H-1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Trucks can form a platoon. A platoon is defined as 2 or more vehicles consisting of a leader and followers (members)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54053333"/>
                  </a:ext>
                </a:extLst>
              </a:tr>
              <a:tr h="514145">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FR-H-2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ctr" fontAlgn="t">
                        <a:spcBef>
                          <a:spcPts val="0"/>
                        </a:spcBef>
                        <a:spcAft>
                          <a:spcPts val="0"/>
                        </a:spcAft>
                      </a:pPr>
                      <a:r>
                        <a:rPr lang="en-US" sz="1000" b="1"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MUST </a:t>
                      </a:r>
                      <a:endParaRPr lang="en-US" sz="1000" b="1"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t">
                        <a:spcBef>
                          <a:spcPts val="0"/>
                        </a:spcBef>
                        <a:spcAft>
                          <a:spcPts val="0"/>
                        </a:spcAft>
                      </a:pPr>
                      <a:r>
                        <a:rPr lang="en-US" sz="1000" b="0" i="0" u="none" strike="noStrike" cap="none" spc="0">
                          <a:solidFill>
                            <a:schemeClr val="tx1"/>
                          </a:solidFill>
                          <a:effectLst/>
                          <a:latin typeface="Calibri" panose="020F0502020204030204" pitchFamily="34" charset="0"/>
                          <a:ea typeface="SimSun" panose="02010600030101010101" pitchFamily="2" charset="-122"/>
                          <a:cs typeface="Calibri" panose="020F0502020204030204" pitchFamily="34" charset="0"/>
                        </a:rPr>
                        <a:t>A truck in a platoon will autonomously follow a member vehicle at a specified distance. This incorporates autonomous steering and autonomous acceleration and braking. </a:t>
                      </a:r>
                      <a:endParaRPr lang="en-US" sz="1000" b="0" i="0" u="none" strike="noStrike" cap="none" spc="0">
                        <a:solidFill>
                          <a:schemeClr val="tx1"/>
                        </a:solidFill>
                        <a:effectLst/>
                        <a:latin typeface="Calibri" panose="020F0502020204030204" pitchFamily="34" charset="0"/>
                        <a:cs typeface="Calibri" panose="020F0502020204030204" pitchFamily="34" charset="0"/>
                      </a:endParaRPr>
                    </a:p>
                  </a:txBody>
                  <a:tcPr marL="1725" marR="1725" marT="22759" marB="0">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858327373"/>
                  </a:ext>
                </a:extLst>
              </a:tr>
            </a:tbl>
          </a:graphicData>
        </a:graphic>
      </p:graphicFrame>
    </p:spTree>
    <p:extLst>
      <p:ext uri="{BB962C8B-B14F-4D97-AF65-F5344CB8AC3E}">
        <p14:creationId xmlns:p14="http://schemas.microsoft.com/office/powerpoint/2010/main" val="3795173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354-8B77-4FC5-1BCF-97DA0FA4B8ED}"/>
              </a:ext>
            </a:extLst>
          </p:cNvPr>
          <p:cNvSpPr>
            <a:spLocks noGrp="1"/>
          </p:cNvSpPr>
          <p:nvPr>
            <p:ph type="title"/>
          </p:nvPr>
        </p:nvSpPr>
        <p:spPr/>
        <p:txBody>
          <a:bodyPr/>
          <a:lstStyle/>
          <a:p>
            <a:r>
              <a:rPr lang="nl-NL"/>
              <a:t>Communication</a:t>
            </a:r>
            <a:endParaRPr lang="en-DE"/>
          </a:p>
        </p:txBody>
      </p:sp>
      <p:pic>
        <p:nvPicPr>
          <p:cNvPr id="8" name="Content Placeholder 7">
            <a:extLst>
              <a:ext uri="{FF2B5EF4-FFF2-40B4-BE49-F238E27FC236}">
                <a16:creationId xmlns:a16="http://schemas.microsoft.com/office/drawing/2014/main" id="{1CE57806-1C75-5ABF-E3AB-DE604CE77EB3}"/>
              </a:ext>
            </a:extLst>
          </p:cNvPr>
          <p:cNvPicPr>
            <a:picLocks noGrp="1" noChangeAspect="1"/>
          </p:cNvPicPr>
          <p:nvPr>
            <p:ph idx="1"/>
          </p:nvPr>
        </p:nvPicPr>
        <p:blipFill rotWithShape="1">
          <a:blip r:embed="rId3"/>
          <a:srcRect l="12098" t="10051" r="13777" b="13646"/>
          <a:stretch/>
        </p:blipFill>
        <p:spPr>
          <a:xfrm>
            <a:off x="838200" y="1503712"/>
            <a:ext cx="3767328" cy="3320224"/>
          </a:xfrm>
        </p:spPr>
      </p:pic>
      <p:sp>
        <p:nvSpPr>
          <p:cNvPr id="4" name="Date Placeholder 3">
            <a:extLst>
              <a:ext uri="{FF2B5EF4-FFF2-40B4-BE49-F238E27FC236}">
                <a16:creationId xmlns:a16="http://schemas.microsoft.com/office/drawing/2014/main" id="{00F8511B-DCE9-C4FC-2E16-5222C2C86253}"/>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20DF81EF-F549-005F-0983-5928F7F856C6}"/>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8172216E-6DA4-AFFA-FAE0-68C68DB065A9}"/>
              </a:ext>
            </a:extLst>
          </p:cNvPr>
          <p:cNvSpPr>
            <a:spLocks noGrp="1"/>
          </p:cNvSpPr>
          <p:nvPr>
            <p:ph type="sldNum" sz="quarter" idx="12"/>
          </p:nvPr>
        </p:nvSpPr>
        <p:spPr/>
        <p:txBody>
          <a:bodyPr/>
          <a:lstStyle/>
          <a:p>
            <a:fld id="{5C794AA0-44C0-904C-9E31-583D0BE1B9EC}" type="slidenum">
              <a:rPr lang="en-DE" smtClean="0"/>
              <a:t>6</a:t>
            </a:fld>
            <a:endParaRPr lang="en-DE"/>
          </a:p>
        </p:txBody>
      </p:sp>
      <p:sp>
        <p:nvSpPr>
          <p:cNvPr id="9" name="TextBox 8">
            <a:extLst>
              <a:ext uri="{FF2B5EF4-FFF2-40B4-BE49-F238E27FC236}">
                <a16:creationId xmlns:a16="http://schemas.microsoft.com/office/drawing/2014/main" id="{AE4F4513-F12A-9ED0-0C7C-05A8CCF605B2}"/>
              </a:ext>
            </a:extLst>
          </p:cNvPr>
          <p:cNvSpPr txBox="1"/>
          <p:nvPr/>
        </p:nvSpPr>
        <p:spPr>
          <a:xfrm>
            <a:off x="5702808" y="2274836"/>
            <a:ext cx="5815584" cy="2308324"/>
          </a:xfrm>
          <a:prstGeom prst="rect">
            <a:avLst/>
          </a:prstGeom>
          <a:noFill/>
        </p:spPr>
        <p:txBody>
          <a:bodyPr wrap="square" rtlCol="0" anchor="ctr">
            <a:spAutoFit/>
          </a:bodyPr>
          <a:lstStyle/>
          <a:p>
            <a:r>
              <a:rPr lang="en-US"/>
              <a:t>The lightweight and efficient messaging protocol</a:t>
            </a:r>
          </a:p>
          <a:p>
            <a:endParaRPr lang="en-US"/>
          </a:p>
          <a:p>
            <a:pPr marL="285750" indent="-285750">
              <a:buFont typeface="Arial" panose="020B0604020202020204" pitchFamily="34" charset="0"/>
              <a:buChar char="•"/>
            </a:pPr>
            <a:r>
              <a:rPr lang="en-US"/>
              <a:t>Low Overhead: Reduces network congestion</a:t>
            </a:r>
          </a:p>
          <a:p>
            <a:pPr marL="285750" indent="-285750">
              <a:buFont typeface="Arial" panose="020B0604020202020204" pitchFamily="34" charset="0"/>
              <a:buChar char="•"/>
            </a:pPr>
            <a:r>
              <a:rPr lang="en-US"/>
              <a:t>Reliability: Publish-subscribe messaging pattern</a:t>
            </a:r>
          </a:p>
          <a:p>
            <a:pPr marL="285750" indent="-285750">
              <a:buFont typeface="Arial" panose="020B0604020202020204" pitchFamily="34" charset="0"/>
              <a:buChar char="•"/>
            </a:pPr>
            <a:r>
              <a:rPr lang="en-US"/>
              <a:t>Scalability: Can handle a large number of connected devices</a:t>
            </a:r>
          </a:p>
          <a:p>
            <a:pPr marL="285750" indent="-285750">
              <a:buFont typeface="Arial" panose="020B0604020202020204" pitchFamily="34" charset="0"/>
              <a:buChar char="•"/>
            </a:pPr>
            <a:r>
              <a:rPr lang="en-US"/>
              <a:t>Security: Built-in security - encryption and authentication</a:t>
            </a:r>
          </a:p>
          <a:p>
            <a:pPr marL="285750" indent="-285750">
              <a:buFont typeface="Arial" panose="020B0604020202020204" pitchFamily="34" charset="0"/>
              <a:buChar char="•"/>
            </a:pPr>
            <a:endParaRPr lang="en-DE"/>
          </a:p>
        </p:txBody>
      </p:sp>
    </p:spTree>
    <p:extLst>
      <p:ext uri="{BB962C8B-B14F-4D97-AF65-F5344CB8AC3E}">
        <p14:creationId xmlns:p14="http://schemas.microsoft.com/office/powerpoint/2010/main" val="198165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54F6-6981-91F6-5B70-7AFE76933B75}"/>
              </a:ext>
            </a:extLst>
          </p:cNvPr>
          <p:cNvSpPr>
            <a:spLocks noGrp="1"/>
          </p:cNvSpPr>
          <p:nvPr>
            <p:ph type="title"/>
          </p:nvPr>
        </p:nvSpPr>
        <p:spPr>
          <a:xfrm>
            <a:off x="408432" y="668198"/>
            <a:ext cx="10515600" cy="1128260"/>
          </a:xfrm>
        </p:spPr>
        <p:txBody>
          <a:bodyPr/>
          <a:lstStyle/>
          <a:p>
            <a:r>
              <a:rPr lang="nl-NL"/>
              <a:t>Communication</a:t>
            </a:r>
          </a:p>
        </p:txBody>
      </p:sp>
      <p:sp>
        <p:nvSpPr>
          <p:cNvPr id="4" name="Date Placeholder 3">
            <a:extLst>
              <a:ext uri="{FF2B5EF4-FFF2-40B4-BE49-F238E27FC236}">
                <a16:creationId xmlns:a16="http://schemas.microsoft.com/office/drawing/2014/main" id="{DDD7D9A3-160A-9838-F74B-73013779742F}"/>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C269C512-F60A-78A9-6299-90BAFBC750AF}"/>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8CB98EAC-5ED6-B998-5139-07E8174C5DD6}"/>
              </a:ext>
            </a:extLst>
          </p:cNvPr>
          <p:cNvSpPr>
            <a:spLocks noGrp="1"/>
          </p:cNvSpPr>
          <p:nvPr>
            <p:ph type="sldNum" sz="quarter" idx="12"/>
          </p:nvPr>
        </p:nvSpPr>
        <p:spPr/>
        <p:txBody>
          <a:bodyPr/>
          <a:lstStyle/>
          <a:p>
            <a:fld id="{5C794AA0-44C0-904C-9E31-583D0BE1B9EC}" type="slidenum">
              <a:rPr lang="en-DE" smtClean="0"/>
              <a:t>7</a:t>
            </a:fld>
            <a:endParaRPr lang="en-DE"/>
          </a:p>
        </p:txBody>
      </p:sp>
      <p:pic>
        <p:nvPicPr>
          <p:cNvPr id="7" name="Picture 6">
            <a:extLst>
              <a:ext uri="{FF2B5EF4-FFF2-40B4-BE49-F238E27FC236}">
                <a16:creationId xmlns:a16="http://schemas.microsoft.com/office/drawing/2014/main" id="{6B0F9E99-30F9-5987-AC0D-9B5B55773784}"/>
              </a:ext>
            </a:extLst>
          </p:cNvPr>
          <p:cNvPicPr>
            <a:picLocks noChangeAspect="1"/>
          </p:cNvPicPr>
          <p:nvPr/>
        </p:nvPicPr>
        <p:blipFill>
          <a:blip r:embed="rId3"/>
          <a:stretch>
            <a:fillRect/>
          </a:stretch>
        </p:blipFill>
        <p:spPr>
          <a:xfrm>
            <a:off x="593843" y="2564091"/>
            <a:ext cx="2987557" cy="927715"/>
          </a:xfrm>
          <a:prstGeom prst="rect">
            <a:avLst/>
          </a:prstGeom>
        </p:spPr>
      </p:pic>
      <p:pic>
        <p:nvPicPr>
          <p:cNvPr id="11" name="Picture 10">
            <a:extLst>
              <a:ext uri="{FF2B5EF4-FFF2-40B4-BE49-F238E27FC236}">
                <a16:creationId xmlns:a16="http://schemas.microsoft.com/office/drawing/2014/main" id="{6696A9F2-317C-373A-ED21-29232C4F34CD}"/>
              </a:ext>
            </a:extLst>
          </p:cNvPr>
          <p:cNvPicPr>
            <a:picLocks noChangeAspect="1"/>
          </p:cNvPicPr>
          <p:nvPr/>
        </p:nvPicPr>
        <p:blipFill rotWithShape="1">
          <a:blip r:embed="rId4"/>
          <a:srcRect l="27103" t="12471" r="26374" b="14439"/>
          <a:stretch/>
        </p:blipFill>
        <p:spPr>
          <a:xfrm>
            <a:off x="8680247" y="1877345"/>
            <a:ext cx="2603906" cy="2301209"/>
          </a:xfrm>
          <a:prstGeom prst="rect">
            <a:avLst/>
          </a:prstGeom>
        </p:spPr>
      </p:pic>
      <p:pic>
        <p:nvPicPr>
          <p:cNvPr id="15" name="Picture 14">
            <a:extLst>
              <a:ext uri="{FF2B5EF4-FFF2-40B4-BE49-F238E27FC236}">
                <a16:creationId xmlns:a16="http://schemas.microsoft.com/office/drawing/2014/main" id="{112F7312-F6DE-D4BC-C69C-014817358013}"/>
              </a:ext>
            </a:extLst>
          </p:cNvPr>
          <p:cNvPicPr>
            <a:picLocks noChangeAspect="1"/>
          </p:cNvPicPr>
          <p:nvPr/>
        </p:nvPicPr>
        <p:blipFill>
          <a:blip r:embed="rId5"/>
          <a:stretch>
            <a:fillRect/>
          </a:stretch>
        </p:blipFill>
        <p:spPr>
          <a:xfrm>
            <a:off x="4882583" y="1814534"/>
            <a:ext cx="2426833" cy="2426833"/>
          </a:xfrm>
          <a:prstGeom prst="rect">
            <a:avLst/>
          </a:prstGeom>
        </p:spPr>
      </p:pic>
      <p:sp>
        <p:nvSpPr>
          <p:cNvPr id="17" name="TextBox 16">
            <a:extLst>
              <a:ext uri="{FF2B5EF4-FFF2-40B4-BE49-F238E27FC236}">
                <a16:creationId xmlns:a16="http://schemas.microsoft.com/office/drawing/2014/main" id="{3628D72D-B7DD-F493-1838-31C1AE3880E4}"/>
              </a:ext>
            </a:extLst>
          </p:cNvPr>
          <p:cNvSpPr txBox="1"/>
          <p:nvPr/>
        </p:nvSpPr>
        <p:spPr>
          <a:xfrm>
            <a:off x="593843" y="4462413"/>
            <a:ext cx="3173485" cy="923330"/>
          </a:xfrm>
          <a:prstGeom prst="rect">
            <a:avLst/>
          </a:prstGeom>
          <a:noFill/>
        </p:spPr>
        <p:txBody>
          <a:bodyPr wrap="square" rtlCol="0">
            <a:spAutoFit/>
          </a:bodyPr>
          <a:lstStyle/>
          <a:p>
            <a:pPr algn="ctr"/>
            <a:r>
              <a:rPr lang="en-US">
                <a:ea typeface="SimSun" panose="02010600030101010101" pitchFamily="2" charset="-122"/>
              </a:rPr>
              <a:t>M</a:t>
            </a:r>
            <a:r>
              <a:rPr lang="en-US" sz="1800">
                <a:effectLst/>
                <a:ea typeface="SimSun" panose="02010600030101010101" pitchFamily="2" charset="-122"/>
              </a:rPr>
              <a:t>essaging library that provides high-performance messaging patterns for distributed systems</a:t>
            </a:r>
            <a:r>
              <a:rPr lang="en-DE">
                <a:effectLst/>
              </a:rPr>
              <a:t> </a:t>
            </a:r>
            <a:endParaRPr lang="en-DE"/>
          </a:p>
        </p:txBody>
      </p:sp>
      <p:sp>
        <p:nvSpPr>
          <p:cNvPr id="18" name="TextBox 17">
            <a:extLst>
              <a:ext uri="{FF2B5EF4-FFF2-40B4-BE49-F238E27FC236}">
                <a16:creationId xmlns:a16="http://schemas.microsoft.com/office/drawing/2014/main" id="{BB530B10-0253-09EC-0E37-1F857DEE6972}"/>
              </a:ext>
            </a:extLst>
          </p:cNvPr>
          <p:cNvSpPr txBox="1"/>
          <p:nvPr/>
        </p:nvSpPr>
        <p:spPr>
          <a:xfrm>
            <a:off x="8153400" y="4462413"/>
            <a:ext cx="3664153" cy="923330"/>
          </a:xfrm>
          <a:prstGeom prst="rect">
            <a:avLst/>
          </a:prstGeom>
          <a:noFill/>
        </p:spPr>
        <p:txBody>
          <a:bodyPr wrap="square" rtlCol="0">
            <a:spAutoFit/>
          </a:bodyPr>
          <a:lstStyle/>
          <a:p>
            <a:pPr algn="ctr"/>
            <a:r>
              <a:rPr lang="en-US">
                <a:ea typeface="SimSun" panose="02010600030101010101" pitchFamily="2" charset="-122"/>
              </a:rPr>
              <a:t>M</a:t>
            </a:r>
            <a:r>
              <a:rPr lang="en-US" sz="1800">
                <a:effectLst/>
                <a:ea typeface="SimSun" panose="02010600030101010101" pitchFamily="2" charset="-122"/>
              </a:rPr>
              <a:t>essage broker that uses the MQTT protocol, designed specifically for machine-to-machine communication</a:t>
            </a:r>
            <a:r>
              <a:rPr lang="en-DE">
                <a:effectLst/>
              </a:rPr>
              <a:t> </a:t>
            </a:r>
            <a:endParaRPr lang="en-DE"/>
          </a:p>
        </p:txBody>
      </p:sp>
      <p:sp>
        <p:nvSpPr>
          <p:cNvPr id="19" name="TextBox 18">
            <a:extLst>
              <a:ext uri="{FF2B5EF4-FFF2-40B4-BE49-F238E27FC236}">
                <a16:creationId xmlns:a16="http://schemas.microsoft.com/office/drawing/2014/main" id="{231787E3-627C-95AF-B2D7-90CC86A2B371}"/>
              </a:ext>
            </a:extLst>
          </p:cNvPr>
          <p:cNvSpPr txBox="1"/>
          <p:nvPr/>
        </p:nvSpPr>
        <p:spPr>
          <a:xfrm>
            <a:off x="4224528" y="4462413"/>
            <a:ext cx="3685032" cy="1477328"/>
          </a:xfrm>
          <a:prstGeom prst="rect">
            <a:avLst/>
          </a:prstGeom>
          <a:noFill/>
        </p:spPr>
        <p:txBody>
          <a:bodyPr wrap="square" rtlCol="0">
            <a:spAutoFit/>
          </a:bodyPr>
          <a:lstStyle/>
          <a:p>
            <a:pPr algn="ctr"/>
            <a:r>
              <a:rPr lang="en-US">
                <a:ea typeface="SimSun" panose="02010600030101010101" pitchFamily="2" charset="-122"/>
              </a:rPr>
              <a:t>F</a:t>
            </a:r>
            <a:r>
              <a:rPr lang="en-US" sz="1800">
                <a:effectLst/>
                <a:ea typeface="SimSun" panose="02010600030101010101" pitchFamily="2" charset="-122"/>
              </a:rPr>
              <a:t>ully managed service provided by Amazon Web Services that enables secure and scalable communication between Internet of Things (IoT) devices and the cloud</a:t>
            </a:r>
            <a:r>
              <a:rPr lang="en-DE">
                <a:effectLst/>
              </a:rPr>
              <a:t> </a:t>
            </a:r>
            <a:endParaRPr lang="en-DE"/>
          </a:p>
        </p:txBody>
      </p:sp>
    </p:spTree>
    <p:extLst>
      <p:ext uri="{BB962C8B-B14F-4D97-AF65-F5344CB8AC3E}">
        <p14:creationId xmlns:p14="http://schemas.microsoft.com/office/powerpoint/2010/main" val="2112511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0709-80C1-F590-B766-8CFAE7850A4F}"/>
              </a:ext>
            </a:extLst>
          </p:cNvPr>
          <p:cNvSpPr>
            <a:spLocks noGrp="1"/>
          </p:cNvSpPr>
          <p:nvPr>
            <p:ph type="title"/>
          </p:nvPr>
        </p:nvSpPr>
        <p:spPr/>
        <p:txBody>
          <a:bodyPr/>
          <a:lstStyle/>
          <a:p>
            <a:r>
              <a:rPr lang="en-DE"/>
              <a:t>Communication</a:t>
            </a:r>
          </a:p>
        </p:txBody>
      </p:sp>
      <p:sp>
        <p:nvSpPr>
          <p:cNvPr id="4" name="Date Placeholder 3">
            <a:extLst>
              <a:ext uri="{FF2B5EF4-FFF2-40B4-BE49-F238E27FC236}">
                <a16:creationId xmlns:a16="http://schemas.microsoft.com/office/drawing/2014/main" id="{900CA08E-7CA0-F962-2536-D99EE93236A8}"/>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18FBA5F9-08AF-9A41-37DE-0B8D48739420}"/>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8D2A2515-C12F-0482-23A2-94F236CE9C2B}"/>
              </a:ext>
            </a:extLst>
          </p:cNvPr>
          <p:cNvSpPr>
            <a:spLocks noGrp="1"/>
          </p:cNvSpPr>
          <p:nvPr>
            <p:ph type="sldNum" sz="quarter" idx="12"/>
          </p:nvPr>
        </p:nvSpPr>
        <p:spPr/>
        <p:txBody>
          <a:bodyPr/>
          <a:lstStyle/>
          <a:p>
            <a:fld id="{5C794AA0-44C0-904C-9E31-583D0BE1B9EC}" type="slidenum">
              <a:rPr lang="en-DE" smtClean="0"/>
              <a:t>8</a:t>
            </a:fld>
            <a:endParaRPr lang="en-DE"/>
          </a:p>
        </p:txBody>
      </p:sp>
      <p:pic>
        <p:nvPicPr>
          <p:cNvPr id="7" name="Content Placeholder 6">
            <a:extLst>
              <a:ext uri="{FF2B5EF4-FFF2-40B4-BE49-F238E27FC236}">
                <a16:creationId xmlns:a16="http://schemas.microsoft.com/office/drawing/2014/main" id="{8EEB3499-AE5B-77EE-B466-FCBC9E4E61AE}"/>
              </a:ext>
            </a:extLst>
          </p:cNvPr>
          <p:cNvPicPr>
            <a:picLocks noGrp="1" noChangeAspect="1"/>
          </p:cNvPicPr>
          <p:nvPr>
            <p:ph idx="1"/>
          </p:nvPr>
        </p:nvPicPr>
        <p:blipFill>
          <a:blip r:embed="rId2"/>
          <a:stretch>
            <a:fillRect/>
          </a:stretch>
        </p:blipFill>
        <p:spPr>
          <a:xfrm>
            <a:off x="8797179" y="2359677"/>
            <a:ext cx="2370042" cy="2370042"/>
          </a:xfrm>
          <a:prstGeom prst="rect">
            <a:avLst/>
          </a:prstGeom>
        </p:spPr>
      </p:pic>
      <p:sp>
        <p:nvSpPr>
          <p:cNvPr id="8" name="TextBox 7">
            <a:extLst>
              <a:ext uri="{FF2B5EF4-FFF2-40B4-BE49-F238E27FC236}">
                <a16:creationId xmlns:a16="http://schemas.microsoft.com/office/drawing/2014/main" id="{0BA12CE4-F796-C8E7-86B0-AB23777D8CF8}"/>
              </a:ext>
            </a:extLst>
          </p:cNvPr>
          <p:cNvSpPr txBox="1"/>
          <p:nvPr/>
        </p:nvSpPr>
        <p:spPr>
          <a:xfrm>
            <a:off x="856488" y="2221178"/>
            <a:ext cx="6876288" cy="2862322"/>
          </a:xfrm>
          <a:prstGeom prst="rect">
            <a:avLst/>
          </a:prstGeom>
          <a:noFill/>
        </p:spPr>
        <p:txBody>
          <a:bodyPr wrap="square" rtlCol="0" anchor="ctr">
            <a:spAutoFit/>
          </a:bodyPr>
          <a:lstStyle/>
          <a:p>
            <a:r>
              <a:rPr lang="en-US"/>
              <a:t>Cloud-based platform</a:t>
            </a:r>
          </a:p>
          <a:p>
            <a:endParaRPr lang="en-US"/>
          </a:p>
          <a:p>
            <a:pPr marL="285750" indent="-285750">
              <a:buFont typeface="Arial" panose="020B0604020202020204" pitchFamily="34" charset="0"/>
              <a:buChar char="•"/>
            </a:pPr>
            <a:r>
              <a:rPr lang="en-US"/>
              <a:t>Scalability: Easily handles the large number of devices required for truck platooning</a:t>
            </a:r>
          </a:p>
          <a:p>
            <a:pPr marL="285750" indent="-285750">
              <a:buFont typeface="Arial" panose="020B0604020202020204" pitchFamily="34" charset="0"/>
              <a:buChar char="•"/>
            </a:pPr>
            <a:r>
              <a:rPr lang="en-US"/>
              <a:t>Security: Protects data and devices from unauthorized access, making it a more secure solution than </a:t>
            </a:r>
            <a:r>
              <a:rPr lang="en-US" err="1"/>
              <a:t>ZeroMQ</a:t>
            </a:r>
            <a:r>
              <a:rPr lang="en-US"/>
              <a:t> and </a:t>
            </a:r>
            <a:r>
              <a:rPr lang="en-US" err="1"/>
              <a:t>HiveMQ</a:t>
            </a:r>
            <a:endParaRPr lang="en-US"/>
          </a:p>
          <a:p>
            <a:pPr marL="285750" indent="-285750">
              <a:buFont typeface="Arial" panose="020B0604020202020204" pitchFamily="34" charset="0"/>
              <a:buChar char="•"/>
            </a:pPr>
            <a:r>
              <a:rPr lang="en-US"/>
              <a:t>Analytics: Critical for truck platooning - real-time data analysis and visualization; allows to monitor of vehicle performance and identify potential issues in real-time</a:t>
            </a:r>
          </a:p>
          <a:p>
            <a:endParaRPr lang="en-DE"/>
          </a:p>
        </p:txBody>
      </p:sp>
    </p:spTree>
    <p:extLst>
      <p:ext uri="{BB962C8B-B14F-4D97-AF65-F5344CB8AC3E}">
        <p14:creationId xmlns:p14="http://schemas.microsoft.com/office/powerpoint/2010/main" val="2852539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B750-F46A-F1DE-2315-FE0D6ED0744F}"/>
              </a:ext>
            </a:extLst>
          </p:cNvPr>
          <p:cNvSpPr>
            <a:spLocks noGrp="1"/>
          </p:cNvSpPr>
          <p:nvPr>
            <p:ph type="title"/>
          </p:nvPr>
        </p:nvSpPr>
        <p:spPr/>
        <p:txBody>
          <a:bodyPr/>
          <a:lstStyle/>
          <a:p>
            <a:r>
              <a:rPr lang="nl-NL"/>
              <a:t>Architecture</a:t>
            </a:r>
          </a:p>
        </p:txBody>
      </p:sp>
      <p:sp>
        <p:nvSpPr>
          <p:cNvPr id="4" name="Date Placeholder 3">
            <a:extLst>
              <a:ext uri="{FF2B5EF4-FFF2-40B4-BE49-F238E27FC236}">
                <a16:creationId xmlns:a16="http://schemas.microsoft.com/office/drawing/2014/main" id="{0005F0C7-53FC-CE35-1934-F5506592673D}"/>
              </a:ext>
            </a:extLst>
          </p:cNvPr>
          <p:cNvSpPr>
            <a:spLocks noGrp="1"/>
          </p:cNvSpPr>
          <p:nvPr>
            <p:ph type="dt" sz="half" idx="10"/>
          </p:nvPr>
        </p:nvSpPr>
        <p:spPr/>
        <p:txBody>
          <a:bodyPr/>
          <a:lstStyle/>
          <a:p>
            <a:r>
              <a:rPr lang="en-US"/>
              <a:t>19.02.2023</a:t>
            </a:r>
            <a:endParaRPr lang="en-DE"/>
          </a:p>
        </p:txBody>
      </p:sp>
      <p:sp>
        <p:nvSpPr>
          <p:cNvPr id="5" name="Footer Placeholder 4">
            <a:extLst>
              <a:ext uri="{FF2B5EF4-FFF2-40B4-BE49-F238E27FC236}">
                <a16:creationId xmlns:a16="http://schemas.microsoft.com/office/drawing/2014/main" id="{4BDB9703-C712-4B6D-5F69-387E2F2AD1E8}"/>
              </a:ext>
            </a:extLst>
          </p:cNvPr>
          <p:cNvSpPr>
            <a:spLocks noGrp="1"/>
          </p:cNvSpPr>
          <p:nvPr>
            <p:ph type="ftr" sz="quarter" idx="11"/>
          </p:nvPr>
        </p:nvSpPr>
        <p:spPr/>
        <p:txBody>
          <a:bodyPr/>
          <a:lstStyle/>
          <a:p>
            <a:r>
              <a:rPr lang="en-US"/>
              <a:t>Truck Platooning</a:t>
            </a:r>
            <a:endParaRPr lang="en-DE"/>
          </a:p>
        </p:txBody>
      </p:sp>
      <p:sp>
        <p:nvSpPr>
          <p:cNvPr id="6" name="Slide Number Placeholder 5">
            <a:extLst>
              <a:ext uri="{FF2B5EF4-FFF2-40B4-BE49-F238E27FC236}">
                <a16:creationId xmlns:a16="http://schemas.microsoft.com/office/drawing/2014/main" id="{B31126C4-2108-9349-D76F-E08419BB25E1}"/>
              </a:ext>
            </a:extLst>
          </p:cNvPr>
          <p:cNvSpPr>
            <a:spLocks noGrp="1"/>
          </p:cNvSpPr>
          <p:nvPr>
            <p:ph type="sldNum" sz="quarter" idx="12"/>
          </p:nvPr>
        </p:nvSpPr>
        <p:spPr/>
        <p:txBody>
          <a:bodyPr/>
          <a:lstStyle/>
          <a:p>
            <a:fld id="{5C794AA0-44C0-904C-9E31-583D0BE1B9EC}" type="slidenum">
              <a:rPr lang="en-DE" smtClean="0"/>
              <a:t>9</a:t>
            </a:fld>
            <a:endParaRPr lang="en-DE"/>
          </a:p>
        </p:txBody>
      </p:sp>
      <p:sp>
        <p:nvSpPr>
          <p:cNvPr id="7" name="Content Placeholder 2">
            <a:extLst>
              <a:ext uri="{FF2B5EF4-FFF2-40B4-BE49-F238E27FC236}">
                <a16:creationId xmlns:a16="http://schemas.microsoft.com/office/drawing/2014/main" id="{FD6CF552-8737-BA8C-E98F-2E5E42168948}"/>
              </a:ext>
            </a:extLst>
          </p:cNvPr>
          <p:cNvSpPr txBox="1">
            <a:spLocks/>
          </p:cNvSpPr>
          <p:nvPr/>
        </p:nvSpPr>
        <p:spPr>
          <a:xfrm>
            <a:off x="6615879" y="1422554"/>
            <a:ext cx="398943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l-NL" sz="1400">
              <a:cs typeface="Calibri"/>
            </a:endParaRPr>
          </a:p>
        </p:txBody>
      </p:sp>
      <p:sp>
        <p:nvSpPr>
          <p:cNvPr id="8" name="TextBox 7">
            <a:extLst>
              <a:ext uri="{FF2B5EF4-FFF2-40B4-BE49-F238E27FC236}">
                <a16:creationId xmlns:a16="http://schemas.microsoft.com/office/drawing/2014/main" id="{A6A3A9FF-42A0-B302-2A19-B21DD706EB36}"/>
              </a:ext>
            </a:extLst>
          </p:cNvPr>
          <p:cNvSpPr txBox="1"/>
          <p:nvPr/>
        </p:nvSpPr>
        <p:spPr>
          <a:xfrm>
            <a:off x="1085089" y="1394260"/>
            <a:ext cx="5010912" cy="369332"/>
          </a:xfrm>
          <a:prstGeom prst="rect">
            <a:avLst/>
          </a:prstGeom>
          <a:noFill/>
        </p:spPr>
        <p:txBody>
          <a:bodyPr wrap="square" rtlCol="0">
            <a:spAutoFit/>
          </a:bodyPr>
          <a:lstStyle/>
          <a:p>
            <a:r>
              <a:rPr lang="en-AL"/>
              <a:t>Distributed Architecture</a:t>
            </a:r>
          </a:p>
        </p:txBody>
      </p:sp>
      <p:pic>
        <p:nvPicPr>
          <p:cNvPr id="15" name="Content Placeholder 14" descr="A picture containing diagram&#10;&#10;Description automatically generated">
            <a:extLst>
              <a:ext uri="{FF2B5EF4-FFF2-40B4-BE49-F238E27FC236}">
                <a16:creationId xmlns:a16="http://schemas.microsoft.com/office/drawing/2014/main" id="{962E29AC-A2DF-CB6C-F173-FE65C427A662}"/>
              </a:ext>
            </a:extLst>
          </p:cNvPr>
          <p:cNvPicPr>
            <a:picLocks noGrp="1" noChangeAspect="1"/>
          </p:cNvPicPr>
          <p:nvPr>
            <p:ph idx="1"/>
          </p:nvPr>
        </p:nvPicPr>
        <p:blipFill>
          <a:blip r:embed="rId3"/>
          <a:stretch>
            <a:fillRect/>
          </a:stretch>
        </p:blipFill>
        <p:spPr>
          <a:xfrm>
            <a:off x="5946927" y="2346050"/>
            <a:ext cx="5406873" cy="3100406"/>
          </a:xfrm>
        </p:spPr>
      </p:pic>
      <p:sp>
        <p:nvSpPr>
          <p:cNvPr id="16" name="TextBox 15">
            <a:extLst>
              <a:ext uri="{FF2B5EF4-FFF2-40B4-BE49-F238E27FC236}">
                <a16:creationId xmlns:a16="http://schemas.microsoft.com/office/drawing/2014/main" id="{29D80A73-3500-B892-1E80-1E92CA7B9EC4}"/>
              </a:ext>
            </a:extLst>
          </p:cNvPr>
          <p:cNvSpPr txBox="1"/>
          <p:nvPr/>
        </p:nvSpPr>
        <p:spPr>
          <a:xfrm>
            <a:off x="505390" y="2966094"/>
            <a:ext cx="5181597" cy="175432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ea typeface="SimSun"/>
              </a:rPr>
              <a:t>D</a:t>
            </a:r>
            <a:r>
              <a:rPr lang="en-US">
                <a:effectLst/>
                <a:ea typeface="SimSun"/>
              </a:rPr>
              <a:t>ifferent computing resources spread across a network workin</a:t>
            </a:r>
            <a:r>
              <a:rPr lang="en-US">
                <a:ea typeface="SimSun"/>
              </a:rPr>
              <a:t>g</a:t>
            </a:r>
            <a:r>
              <a:rPr lang="en-US">
                <a:effectLst/>
                <a:ea typeface="SimSun"/>
              </a:rPr>
              <a:t> work together to perform a specific function</a:t>
            </a:r>
            <a:r>
              <a:rPr lang="en-AL"/>
              <a:t> </a:t>
            </a:r>
            <a:endParaRPr lang="en-AL">
              <a:effectLst/>
            </a:endParaRPr>
          </a:p>
          <a:p>
            <a:endParaRPr lang="en-AL"/>
          </a:p>
          <a:p>
            <a:pPr marL="285750" indent="-285750">
              <a:buFont typeface="Arial" panose="020B0604020202020204" pitchFamily="34" charset="0"/>
              <a:buChar char="•"/>
            </a:pPr>
            <a:endParaRPr lang="en-AL"/>
          </a:p>
          <a:p>
            <a:pPr marL="285750" indent="-285750">
              <a:buFont typeface="Arial" panose="020B0604020202020204" pitchFamily="34" charset="0"/>
              <a:buChar char="•"/>
            </a:pPr>
            <a:r>
              <a:rPr lang="en-AL"/>
              <a:t>Resources communicating through AWS IoT Core</a:t>
            </a:r>
            <a:endParaRPr lang="en-AL">
              <a:cs typeface="Calibri"/>
            </a:endParaRPr>
          </a:p>
        </p:txBody>
      </p:sp>
    </p:spTree>
    <p:extLst>
      <p:ext uri="{BB962C8B-B14F-4D97-AF65-F5344CB8AC3E}">
        <p14:creationId xmlns:p14="http://schemas.microsoft.com/office/powerpoint/2010/main" val="2178744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844948ED6BD5449C93AFAB992BB603" ma:contentTypeVersion="10" ma:contentTypeDescription="Create a new document." ma:contentTypeScope="" ma:versionID="fb189651de3251fef531b2e2e77f1299">
  <xsd:schema xmlns:xsd="http://www.w3.org/2001/XMLSchema" xmlns:xs="http://www.w3.org/2001/XMLSchema" xmlns:p="http://schemas.microsoft.com/office/2006/metadata/properties" xmlns:ns2="d3a4a594-f065-45f6-b83f-06b75618877f" xmlns:ns3="e571cc9c-1ce2-433d-a299-1f2ece481075" targetNamespace="http://schemas.microsoft.com/office/2006/metadata/properties" ma:root="true" ma:fieldsID="52f7f12ed28da46b3741bcd3eb01acf3" ns2:_="" ns3:_="">
    <xsd:import namespace="d3a4a594-f065-45f6-b83f-06b75618877f"/>
    <xsd:import namespace="e571cc9c-1ce2-433d-a299-1f2ece48107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a4a594-f065-45f6-b83f-06b756188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2170c6a-3c1e-44b5-95ed-5ceb41d8bca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571cc9c-1ce2-433d-a299-1f2ece48107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e3632237-cf8e-4954-b297-d85ac93d6a24}" ma:internalName="TaxCatchAll" ma:showField="CatchAllData" ma:web="e571cc9c-1ce2-433d-a299-1f2ece4810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3a4a594-f065-45f6-b83f-06b75618877f">
      <Terms xmlns="http://schemas.microsoft.com/office/infopath/2007/PartnerControls"/>
    </lcf76f155ced4ddcb4097134ff3c332f>
    <TaxCatchAll xmlns="e571cc9c-1ce2-433d-a299-1f2ece48107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54D445-88E5-41C0-A7E8-2EE0719C618F}">
  <ds:schemaRefs>
    <ds:schemaRef ds:uri="d3a4a594-f065-45f6-b83f-06b75618877f"/>
    <ds:schemaRef ds:uri="e571cc9c-1ce2-433d-a299-1f2ece4810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85C4C5-35B5-4DFC-89C2-6344D0783BB7}">
  <ds:schemaRefs>
    <ds:schemaRef ds:uri="d3a4a594-f065-45f6-b83f-06b75618877f"/>
    <ds:schemaRef ds:uri="e571cc9c-1ce2-433d-a299-1f2ece48107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BC1E35A-5F9D-49F9-B25C-0762647D50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15</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Content</vt:lpstr>
      <vt:lpstr>Problem Domain</vt:lpstr>
      <vt:lpstr>Problem Domain</vt:lpstr>
      <vt:lpstr>Requirements</vt:lpstr>
      <vt:lpstr>Communication</vt:lpstr>
      <vt:lpstr>Communication</vt:lpstr>
      <vt:lpstr>Communication</vt:lpstr>
      <vt:lpstr>Architecture</vt:lpstr>
      <vt:lpstr>Architecture</vt:lpstr>
      <vt:lpstr>Control Behaviour</vt:lpstr>
      <vt:lpstr>Control Behaviour</vt:lpstr>
      <vt:lpstr>OpenMP Implementation</vt:lpstr>
      <vt:lpstr>OpenMP Implementation</vt:lpstr>
      <vt:lpstr>Implementation (Class diagram)</vt:lpstr>
      <vt:lpstr>Implementation (Activity Diagram)</vt:lpstr>
      <vt:lpstr>Implementation (Python)</vt:lpstr>
      <vt:lpstr>Implementation (Python)</vt:lpstr>
      <vt:lpstr>Simulation (Python)</vt:lpstr>
      <vt:lpstr>Simulation (Python)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dc:title>
  <dc:creator>Elbek Bakiev</dc:creator>
  <cp:revision>1</cp:revision>
  <dcterms:created xsi:type="dcterms:W3CDTF">2023-01-11T14:04:19Z</dcterms:created>
  <dcterms:modified xsi:type="dcterms:W3CDTF">2023-02-19T22:51:49Z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0x010100B0844948ED6BD5449C93AFAB992BB603</vt:lpwstr>
  </property>
  <property fmtid="{D5CDD505-2E9C-101B-9397-08002B2CF9AE}" pid="3" name="MediaServiceImageTags">
    <vt:lpwstr/>
  </property>
</Properties>
</file>